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omments/comment1.xml" ContentType="application/vnd.openxmlformats-officedocument.presentationml.comment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75" r:id="rId6"/>
    <p:sldId id="257" r:id="rId7"/>
    <p:sldId id="273" r:id="rId8"/>
    <p:sldId id="259" r:id="rId9"/>
    <p:sldId id="276" r:id="rId10"/>
    <p:sldId id="267" r:id="rId11"/>
    <p:sldId id="271" r:id="rId12"/>
    <p:sldId id="266" r:id="rId13"/>
    <p:sldId id="277" r:id="rId14"/>
    <p:sldId id="269" r:id="rId15"/>
    <p:sldId id="280" r:id="rId16"/>
    <p:sldId id="274" r:id="rId17"/>
    <p:sldId id="278" r:id="rId18"/>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6" userDrawn="1">
          <p15:clr>
            <a:srgbClr val="A4A3A4"/>
          </p15:clr>
        </p15:guide>
        <p15:guide id="2" pos="415"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FANE" initials="F" lastIdx="7" clrIdx="0">
    <p:extLst>
      <p:ext uri="{19B8F6BF-5375-455C-9EA6-DF929625EA0E}">
        <p15:presenceInfo xmlns:p15="http://schemas.microsoft.com/office/powerpoint/2012/main" userId="FFAN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B4CEF5A-9FDE-480E-BF92-96BDA88388D2}" v="28" dt="2020-05-27T11:54:45.40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3" autoAdjust="0"/>
    <p:restoredTop sz="94660"/>
  </p:normalViewPr>
  <p:slideViewPr>
    <p:cSldViewPr snapToGrid="0">
      <p:cViewPr varScale="1">
        <p:scale>
          <a:sx n="84" d="100"/>
          <a:sy n="84" d="100"/>
        </p:scale>
        <p:origin x="115" y="106"/>
      </p:cViewPr>
      <p:guideLst>
        <p:guide orient="horz" pos="436"/>
        <p:guide pos="41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0-10-09T10:09:45.730" idx="3">
    <p:pos x="10" y="10"/>
    <p:text>Peut-être encercler le petit bouton de "lever la main" à droite pour vraiment souligner la fonction</p:text>
    <p:extLst>
      <p:ext uri="{C676402C-5697-4E1C-873F-D02D1690AC5C}">
        <p15:threadingInfo xmlns:p15="http://schemas.microsoft.com/office/powerpoint/2012/main" timeZoneBias="180"/>
      </p:ext>
    </p:extLst>
  </p:cm>
</p: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56505-589C-48B5-9018-5AC97398902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fr-CA"/>
          </a:p>
        </p:txBody>
      </p:sp>
      <p:sp>
        <p:nvSpPr>
          <p:cNvPr id="3" name="Subtitle 2">
            <a:extLst>
              <a:ext uri="{FF2B5EF4-FFF2-40B4-BE49-F238E27FC236}">
                <a16:creationId xmlns:a16="http://schemas.microsoft.com/office/drawing/2014/main" id="{B4DCE718-B778-4CF0-9B83-CC63CC02C91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r-CA"/>
          </a:p>
        </p:txBody>
      </p:sp>
      <p:sp>
        <p:nvSpPr>
          <p:cNvPr id="4" name="Date Placeholder 3">
            <a:extLst>
              <a:ext uri="{FF2B5EF4-FFF2-40B4-BE49-F238E27FC236}">
                <a16:creationId xmlns:a16="http://schemas.microsoft.com/office/drawing/2014/main" id="{FB71D238-5D5A-4916-B02B-CC36234605D5}"/>
              </a:ext>
            </a:extLst>
          </p:cNvPr>
          <p:cNvSpPr>
            <a:spLocks noGrp="1"/>
          </p:cNvSpPr>
          <p:nvPr>
            <p:ph type="dt" sz="half" idx="10"/>
          </p:nvPr>
        </p:nvSpPr>
        <p:spPr/>
        <p:txBody>
          <a:bodyPr/>
          <a:lstStyle/>
          <a:p>
            <a:fld id="{55E6AE76-F212-4425-BE90-23F49AC7272D}" type="datetimeFigureOut">
              <a:rPr lang="fr-CA" smtClean="0"/>
              <a:t>2023-06-02</a:t>
            </a:fld>
            <a:endParaRPr lang="fr-CA"/>
          </a:p>
        </p:txBody>
      </p:sp>
      <p:sp>
        <p:nvSpPr>
          <p:cNvPr id="5" name="Footer Placeholder 4">
            <a:extLst>
              <a:ext uri="{FF2B5EF4-FFF2-40B4-BE49-F238E27FC236}">
                <a16:creationId xmlns:a16="http://schemas.microsoft.com/office/drawing/2014/main" id="{A5935B18-BC68-49EC-80E6-3411AD80D22A}"/>
              </a:ext>
            </a:extLst>
          </p:cNvPr>
          <p:cNvSpPr>
            <a:spLocks noGrp="1"/>
          </p:cNvSpPr>
          <p:nvPr>
            <p:ph type="ftr" sz="quarter" idx="11"/>
          </p:nvPr>
        </p:nvSpPr>
        <p:spPr/>
        <p:txBody>
          <a:bodyPr/>
          <a:lstStyle/>
          <a:p>
            <a:endParaRPr lang="fr-CA"/>
          </a:p>
        </p:txBody>
      </p:sp>
      <p:sp>
        <p:nvSpPr>
          <p:cNvPr id="6" name="Slide Number Placeholder 5">
            <a:extLst>
              <a:ext uri="{FF2B5EF4-FFF2-40B4-BE49-F238E27FC236}">
                <a16:creationId xmlns:a16="http://schemas.microsoft.com/office/drawing/2014/main" id="{D30D74FB-DD01-455F-8ADC-FFE719D1CD47}"/>
              </a:ext>
            </a:extLst>
          </p:cNvPr>
          <p:cNvSpPr>
            <a:spLocks noGrp="1"/>
          </p:cNvSpPr>
          <p:nvPr>
            <p:ph type="sldNum" sz="quarter" idx="12"/>
          </p:nvPr>
        </p:nvSpPr>
        <p:spPr/>
        <p:txBody>
          <a:bodyPr/>
          <a:lstStyle/>
          <a:p>
            <a:fld id="{ABB561DB-92F9-4339-AF88-653D1EDC2B1A}" type="slidenum">
              <a:rPr lang="fr-CA" smtClean="0"/>
              <a:t>‹N°›</a:t>
            </a:fld>
            <a:endParaRPr lang="fr-CA"/>
          </a:p>
        </p:txBody>
      </p:sp>
    </p:spTree>
    <p:extLst>
      <p:ext uri="{BB962C8B-B14F-4D97-AF65-F5344CB8AC3E}">
        <p14:creationId xmlns:p14="http://schemas.microsoft.com/office/powerpoint/2010/main" val="40275531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B1A03-ECCF-48A3-B08F-F000CDE1D7B3}"/>
              </a:ext>
            </a:extLst>
          </p:cNvPr>
          <p:cNvSpPr>
            <a:spLocks noGrp="1"/>
          </p:cNvSpPr>
          <p:nvPr>
            <p:ph type="title"/>
          </p:nvPr>
        </p:nvSpPr>
        <p:spPr/>
        <p:txBody>
          <a:bodyPr/>
          <a:lstStyle/>
          <a:p>
            <a:r>
              <a:rPr lang="en-US"/>
              <a:t>Click to edit Master title style</a:t>
            </a:r>
            <a:endParaRPr lang="fr-CA"/>
          </a:p>
        </p:txBody>
      </p:sp>
      <p:sp>
        <p:nvSpPr>
          <p:cNvPr id="3" name="Content Placeholder 2">
            <a:extLst>
              <a:ext uri="{FF2B5EF4-FFF2-40B4-BE49-F238E27FC236}">
                <a16:creationId xmlns:a16="http://schemas.microsoft.com/office/drawing/2014/main" id="{E8C22193-0476-4FA4-9581-F1E9CC45841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A"/>
          </a:p>
        </p:txBody>
      </p:sp>
      <p:sp>
        <p:nvSpPr>
          <p:cNvPr id="4" name="Date Placeholder 3">
            <a:extLst>
              <a:ext uri="{FF2B5EF4-FFF2-40B4-BE49-F238E27FC236}">
                <a16:creationId xmlns:a16="http://schemas.microsoft.com/office/drawing/2014/main" id="{83C27C50-A62E-4E4A-8D3E-261A269D2CD0}"/>
              </a:ext>
            </a:extLst>
          </p:cNvPr>
          <p:cNvSpPr>
            <a:spLocks noGrp="1"/>
          </p:cNvSpPr>
          <p:nvPr>
            <p:ph type="dt" sz="half" idx="10"/>
          </p:nvPr>
        </p:nvSpPr>
        <p:spPr/>
        <p:txBody>
          <a:bodyPr/>
          <a:lstStyle/>
          <a:p>
            <a:fld id="{55E6AE76-F212-4425-BE90-23F49AC7272D}" type="datetimeFigureOut">
              <a:rPr lang="fr-CA" smtClean="0"/>
              <a:t>2023-06-02</a:t>
            </a:fld>
            <a:endParaRPr lang="fr-CA"/>
          </a:p>
        </p:txBody>
      </p:sp>
      <p:sp>
        <p:nvSpPr>
          <p:cNvPr id="5" name="Footer Placeholder 4">
            <a:extLst>
              <a:ext uri="{FF2B5EF4-FFF2-40B4-BE49-F238E27FC236}">
                <a16:creationId xmlns:a16="http://schemas.microsoft.com/office/drawing/2014/main" id="{388C8D09-D8FD-4C4A-8EAC-19B407FEA813}"/>
              </a:ext>
            </a:extLst>
          </p:cNvPr>
          <p:cNvSpPr>
            <a:spLocks noGrp="1"/>
          </p:cNvSpPr>
          <p:nvPr>
            <p:ph type="ftr" sz="quarter" idx="11"/>
          </p:nvPr>
        </p:nvSpPr>
        <p:spPr/>
        <p:txBody>
          <a:bodyPr/>
          <a:lstStyle/>
          <a:p>
            <a:endParaRPr lang="fr-CA"/>
          </a:p>
        </p:txBody>
      </p:sp>
      <p:sp>
        <p:nvSpPr>
          <p:cNvPr id="6" name="Slide Number Placeholder 5">
            <a:extLst>
              <a:ext uri="{FF2B5EF4-FFF2-40B4-BE49-F238E27FC236}">
                <a16:creationId xmlns:a16="http://schemas.microsoft.com/office/drawing/2014/main" id="{94715FFF-F676-4470-98CE-A025CA4FB755}"/>
              </a:ext>
            </a:extLst>
          </p:cNvPr>
          <p:cNvSpPr>
            <a:spLocks noGrp="1"/>
          </p:cNvSpPr>
          <p:nvPr>
            <p:ph type="sldNum" sz="quarter" idx="12"/>
          </p:nvPr>
        </p:nvSpPr>
        <p:spPr/>
        <p:txBody>
          <a:bodyPr/>
          <a:lstStyle/>
          <a:p>
            <a:fld id="{ABB561DB-92F9-4339-AF88-653D1EDC2B1A}" type="slidenum">
              <a:rPr lang="fr-CA" smtClean="0"/>
              <a:t>‹N°›</a:t>
            </a:fld>
            <a:endParaRPr lang="fr-CA"/>
          </a:p>
        </p:txBody>
      </p:sp>
    </p:spTree>
    <p:extLst>
      <p:ext uri="{BB962C8B-B14F-4D97-AF65-F5344CB8AC3E}">
        <p14:creationId xmlns:p14="http://schemas.microsoft.com/office/powerpoint/2010/main" val="16956326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FF1EB-B4EC-4077-99CB-D715F5408DF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fr-CA"/>
          </a:p>
        </p:txBody>
      </p:sp>
      <p:sp>
        <p:nvSpPr>
          <p:cNvPr id="3" name="Text Placeholder 2">
            <a:extLst>
              <a:ext uri="{FF2B5EF4-FFF2-40B4-BE49-F238E27FC236}">
                <a16:creationId xmlns:a16="http://schemas.microsoft.com/office/drawing/2014/main" id="{413C3C4C-8060-49CB-A48B-33F0AE54A9C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B27394C-C7AD-485A-9177-042F13C3FA15}"/>
              </a:ext>
            </a:extLst>
          </p:cNvPr>
          <p:cNvSpPr>
            <a:spLocks noGrp="1"/>
          </p:cNvSpPr>
          <p:nvPr>
            <p:ph type="dt" sz="half" idx="10"/>
          </p:nvPr>
        </p:nvSpPr>
        <p:spPr/>
        <p:txBody>
          <a:bodyPr/>
          <a:lstStyle/>
          <a:p>
            <a:fld id="{55E6AE76-F212-4425-BE90-23F49AC7272D}" type="datetimeFigureOut">
              <a:rPr lang="fr-CA" smtClean="0"/>
              <a:t>2023-06-02</a:t>
            </a:fld>
            <a:endParaRPr lang="fr-CA"/>
          </a:p>
        </p:txBody>
      </p:sp>
      <p:sp>
        <p:nvSpPr>
          <p:cNvPr id="5" name="Footer Placeholder 4">
            <a:extLst>
              <a:ext uri="{FF2B5EF4-FFF2-40B4-BE49-F238E27FC236}">
                <a16:creationId xmlns:a16="http://schemas.microsoft.com/office/drawing/2014/main" id="{9A18AF36-3BCD-4364-983B-ED13C9921DDC}"/>
              </a:ext>
            </a:extLst>
          </p:cNvPr>
          <p:cNvSpPr>
            <a:spLocks noGrp="1"/>
          </p:cNvSpPr>
          <p:nvPr>
            <p:ph type="ftr" sz="quarter" idx="11"/>
          </p:nvPr>
        </p:nvSpPr>
        <p:spPr/>
        <p:txBody>
          <a:bodyPr/>
          <a:lstStyle/>
          <a:p>
            <a:endParaRPr lang="fr-CA"/>
          </a:p>
        </p:txBody>
      </p:sp>
      <p:sp>
        <p:nvSpPr>
          <p:cNvPr id="6" name="Slide Number Placeholder 5">
            <a:extLst>
              <a:ext uri="{FF2B5EF4-FFF2-40B4-BE49-F238E27FC236}">
                <a16:creationId xmlns:a16="http://schemas.microsoft.com/office/drawing/2014/main" id="{561D5AAA-ED38-4D1B-9C08-EB59708197E7}"/>
              </a:ext>
            </a:extLst>
          </p:cNvPr>
          <p:cNvSpPr>
            <a:spLocks noGrp="1"/>
          </p:cNvSpPr>
          <p:nvPr>
            <p:ph type="sldNum" sz="quarter" idx="12"/>
          </p:nvPr>
        </p:nvSpPr>
        <p:spPr/>
        <p:txBody>
          <a:bodyPr/>
          <a:lstStyle/>
          <a:p>
            <a:fld id="{ABB561DB-92F9-4339-AF88-653D1EDC2B1A}" type="slidenum">
              <a:rPr lang="fr-CA" smtClean="0"/>
              <a:t>‹N°›</a:t>
            </a:fld>
            <a:endParaRPr lang="fr-CA"/>
          </a:p>
        </p:txBody>
      </p:sp>
    </p:spTree>
    <p:extLst>
      <p:ext uri="{BB962C8B-B14F-4D97-AF65-F5344CB8AC3E}">
        <p14:creationId xmlns:p14="http://schemas.microsoft.com/office/powerpoint/2010/main" val="29029219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82F1E-F83B-4D18-A314-52D088598E97}"/>
              </a:ext>
            </a:extLst>
          </p:cNvPr>
          <p:cNvSpPr>
            <a:spLocks noGrp="1"/>
          </p:cNvSpPr>
          <p:nvPr>
            <p:ph type="title"/>
          </p:nvPr>
        </p:nvSpPr>
        <p:spPr/>
        <p:txBody>
          <a:bodyPr/>
          <a:lstStyle/>
          <a:p>
            <a:r>
              <a:rPr lang="en-US"/>
              <a:t>Click to edit Master title style</a:t>
            </a:r>
            <a:endParaRPr lang="fr-CA"/>
          </a:p>
        </p:txBody>
      </p:sp>
      <p:sp>
        <p:nvSpPr>
          <p:cNvPr id="3" name="Content Placeholder 2">
            <a:extLst>
              <a:ext uri="{FF2B5EF4-FFF2-40B4-BE49-F238E27FC236}">
                <a16:creationId xmlns:a16="http://schemas.microsoft.com/office/drawing/2014/main" id="{F5730A19-1832-4748-9963-6CA18E8B2E9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A"/>
          </a:p>
        </p:txBody>
      </p:sp>
      <p:sp>
        <p:nvSpPr>
          <p:cNvPr id="4" name="Content Placeholder 3">
            <a:extLst>
              <a:ext uri="{FF2B5EF4-FFF2-40B4-BE49-F238E27FC236}">
                <a16:creationId xmlns:a16="http://schemas.microsoft.com/office/drawing/2014/main" id="{57517D69-0129-411A-BB44-E4A465198D0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A"/>
          </a:p>
        </p:txBody>
      </p:sp>
      <p:sp>
        <p:nvSpPr>
          <p:cNvPr id="5" name="Date Placeholder 4">
            <a:extLst>
              <a:ext uri="{FF2B5EF4-FFF2-40B4-BE49-F238E27FC236}">
                <a16:creationId xmlns:a16="http://schemas.microsoft.com/office/drawing/2014/main" id="{0F27F230-0692-4027-BBE4-FA30E772B12C}"/>
              </a:ext>
            </a:extLst>
          </p:cNvPr>
          <p:cNvSpPr>
            <a:spLocks noGrp="1"/>
          </p:cNvSpPr>
          <p:nvPr>
            <p:ph type="dt" sz="half" idx="10"/>
          </p:nvPr>
        </p:nvSpPr>
        <p:spPr/>
        <p:txBody>
          <a:bodyPr/>
          <a:lstStyle/>
          <a:p>
            <a:fld id="{55E6AE76-F212-4425-BE90-23F49AC7272D}" type="datetimeFigureOut">
              <a:rPr lang="fr-CA" smtClean="0"/>
              <a:t>2023-06-02</a:t>
            </a:fld>
            <a:endParaRPr lang="fr-CA"/>
          </a:p>
        </p:txBody>
      </p:sp>
      <p:sp>
        <p:nvSpPr>
          <p:cNvPr id="6" name="Footer Placeholder 5">
            <a:extLst>
              <a:ext uri="{FF2B5EF4-FFF2-40B4-BE49-F238E27FC236}">
                <a16:creationId xmlns:a16="http://schemas.microsoft.com/office/drawing/2014/main" id="{A9188FF8-B364-4381-9537-4A45AA50119B}"/>
              </a:ext>
            </a:extLst>
          </p:cNvPr>
          <p:cNvSpPr>
            <a:spLocks noGrp="1"/>
          </p:cNvSpPr>
          <p:nvPr>
            <p:ph type="ftr" sz="quarter" idx="11"/>
          </p:nvPr>
        </p:nvSpPr>
        <p:spPr/>
        <p:txBody>
          <a:bodyPr/>
          <a:lstStyle/>
          <a:p>
            <a:endParaRPr lang="fr-CA"/>
          </a:p>
        </p:txBody>
      </p:sp>
      <p:sp>
        <p:nvSpPr>
          <p:cNvPr id="7" name="Slide Number Placeholder 6">
            <a:extLst>
              <a:ext uri="{FF2B5EF4-FFF2-40B4-BE49-F238E27FC236}">
                <a16:creationId xmlns:a16="http://schemas.microsoft.com/office/drawing/2014/main" id="{34378ED3-FDD2-4A03-B307-86A90E8ABCED}"/>
              </a:ext>
            </a:extLst>
          </p:cNvPr>
          <p:cNvSpPr>
            <a:spLocks noGrp="1"/>
          </p:cNvSpPr>
          <p:nvPr>
            <p:ph type="sldNum" sz="quarter" idx="12"/>
          </p:nvPr>
        </p:nvSpPr>
        <p:spPr/>
        <p:txBody>
          <a:bodyPr/>
          <a:lstStyle/>
          <a:p>
            <a:fld id="{ABB561DB-92F9-4339-AF88-653D1EDC2B1A}" type="slidenum">
              <a:rPr lang="fr-CA" smtClean="0"/>
              <a:t>‹N°›</a:t>
            </a:fld>
            <a:endParaRPr lang="fr-CA"/>
          </a:p>
        </p:txBody>
      </p:sp>
    </p:spTree>
    <p:extLst>
      <p:ext uri="{BB962C8B-B14F-4D97-AF65-F5344CB8AC3E}">
        <p14:creationId xmlns:p14="http://schemas.microsoft.com/office/powerpoint/2010/main" val="41364441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726A04-77AF-4A32-A411-1F12BDFB8323}"/>
              </a:ext>
            </a:extLst>
          </p:cNvPr>
          <p:cNvSpPr>
            <a:spLocks noGrp="1"/>
          </p:cNvSpPr>
          <p:nvPr>
            <p:ph type="title"/>
          </p:nvPr>
        </p:nvSpPr>
        <p:spPr>
          <a:xfrm>
            <a:off x="839788" y="365125"/>
            <a:ext cx="10515600" cy="1325563"/>
          </a:xfrm>
        </p:spPr>
        <p:txBody>
          <a:bodyPr/>
          <a:lstStyle/>
          <a:p>
            <a:r>
              <a:rPr lang="en-US"/>
              <a:t>Click to edit Master title style</a:t>
            </a:r>
            <a:endParaRPr lang="fr-CA"/>
          </a:p>
        </p:txBody>
      </p:sp>
      <p:sp>
        <p:nvSpPr>
          <p:cNvPr id="3" name="Text Placeholder 2">
            <a:extLst>
              <a:ext uri="{FF2B5EF4-FFF2-40B4-BE49-F238E27FC236}">
                <a16:creationId xmlns:a16="http://schemas.microsoft.com/office/drawing/2014/main" id="{D6AFCAB6-519D-4E91-8AD5-BE150710C7F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214F1C4-4CE0-4063-929C-C3BB3B58C07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A"/>
          </a:p>
        </p:txBody>
      </p:sp>
      <p:sp>
        <p:nvSpPr>
          <p:cNvPr id="5" name="Text Placeholder 4">
            <a:extLst>
              <a:ext uri="{FF2B5EF4-FFF2-40B4-BE49-F238E27FC236}">
                <a16:creationId xmlns:a16="http://schemas.microsoft.com/office/drawing/2014/main" id="{E0C1087E-DC4A-49FA-991F-DC0AC7F3478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13BF1D5-2DC2-4725-A26B-E6BFE328EB6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A"/>
          </a:p>
        </p:txBody>
      </p:sp>
      <p:sp>
        <p:nvSpPr>
          <p:cNvPr id="7" name="Date Placeholder 6">
            <a:extLst>
              <a:ext uri="{FF2B5EF4-FFF2-40B4-BE49-F238E27FC236}">
                <a16:creationId xmlns:a16="http://schemas.microsoft.com/office/drawing/2014/main" id="{EB7D3D35-80A1-4FAE-BCEA-8D3DBBB8A3C2}"/>
              </a:ext>
            </a:extLst>
          </p:cNvPr>
          <p:cNvSpPr>
            <a:spLocks noGrp="1"/>
          </p:cNvSpPr>
          <p:nvPr>
            <p:ph type="dt" sz="half" idx="10"/>
          </p:nvPr>
        </p:nvSpPr>
        <p:spPr/>
        <p:txBody>
          <a:bodyPr/>
          <a:lstStyle/>
          <a:p>
            <a:fld id="{55E6AE76-F212-4425-BE90-23F49AC7272D}" type="datetimeFigureOut">
              <a:rPr lang="fr-CA" smtClean="0"/>
              <a:t>2023-06-02</a:t>
            </a:fld>
            <a:endParaRPr lang="fr-CA"/>
          </a:p>
        </p:txBody>
      </p:sp>
      <p:sp>
        <p:nvSpPr>
          <p:cNvPr id="8" name="Footer Placeholder 7">
            <a:extLst>
              <a:ext uri="{FF2B5EF4-FFF2-40B4-BE49-F238E27FC236}">
                <a16:creationId xmlns:a16="http://schemas.microsoft.com/office/drawing/2014/main" id="{332889F0-A423-4947-B26C-DBD7CFF995C9}"/>
              </a:ext>
            </a:extLst>
          </p:cNvPr>
          <p:cNvSpPr>
            <a:spLocks noGrp="1"/>
          </p:cNvSpPr>
          <p:nvPr>
            <p:ph type="ftr" sz="quarter" idx="11"/>
          </p:nvPr>
        </p:nvSpPr>
        <p:spPr/>
        <p:txBody>
          <a:bodyPr/>
          <a:lstStyle/>
          <a:p>
            <a:endParaRPr lang="fr-CA"/>
          </a:p>
        </p:txBody>
      </p:sp>
      <p:sp>
        <p:nvSpPr>
          <p:cNvPr id="9" name="Slide Number Placeholder 8">
            <a:extLst>
              <a:ext uri="{FF2B5EF4-FFF2-40B4-BE49-F238E27FC236}">
                <a16:creationId xmlns:a16="http://schemas.microsoft.com/office/drawing/2014/main" id="{1A4F967A-97EC-47BB-93EA-3CD26A6C8BBC}"/>
              </a:ext>
            </a:extLst>
          </p:cNvPr>
          <p:cNvSpPr>
            <a:spLocks noGrp="1"/>
          </p:cNvSpPr>
          <p:nvPr>
            <p:ph type="sldNum" sz="quarter" idx="12"/>
          </p:nvPr>
        </p:nvSpPr>
        <p:spPr/>
        <p:txBody>
          <a:bodyPr/>
          <a:lstStyle/>
          <a:p>
            <a:fld id="{ABB561DB-92F9-4339-AF88-653D1EDC2B1A}" type="slidenum">
              <a:rPr lang="fr-CA" smtClean="0"/>
              <a:t>‹N°›</a:t>
            </a:fld>
            <a:endParaRPr lang="fr-CA"/>
          </a:p>
        </p:txBody>
      </p:sp>
    </p:spTree>
    <p:extLst>
      <p:ext uri="{BB962C8B-B14F-4D97-AF65-F5344CB8AC3E}">
        <p14:creationId xmlns:p14="http://schemas.microsoft.com/office/powerpoint/2010/main" val="4144253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3631A9-7C46-425C-BA40-D2445F824A83}"/>
              </a:ext>
            </a:extLst>
          </p:cNvPr>
          <p:cNvSpPr>
            <a:spLocks noGrp="1"/>
          </p:cNvSpPr>
          <p:nvPr>
            <p:ph type="title"/>
          </p:nvPr>
        </p:nvSpPr>
        <p:spPr/>
        <p:txBody>
          <a:bodyPr/>
          <a:lstStyle/>
          <a:p>
            <a:r>
              <a:rPr lang="en-US"/>
              <a:t>Click to edit Master title style</a:t>
            </a:r>
            <a:endParaRPr lang="fr-CA"/>
          </a:p>
        </p:txBody>
      </p:sp>
      <p:sp>
        <p:nvSpPr>
          <p:cNvPr id="3" name="Date Placeholder 2">
            <a:extLst>
              <a:ext uri="{FF2B5EF4-FFF2-40B4-BE49-F238E27FC236}">
                <a16:creationId xmlns:a16="http://schemas.microsoft.com/office/drawing/2014/main" id="{EA76F1A2-81C9-472B-A123-A2C699B195C2}"/>
              </a:ext>
            </a:extLst>
          </p:cNvPr>
          <p:cNvSpPr>
            <a:spLocks noGrp="1"/>
          </p:cNvSpPr>
          <p:nvPr>
            <p:ph type="dt" sz="half" idx="10"/>
          </p:nvPr>
        </p:nvSpPr>
        <p:spPr/>
        <p:txBody>
          <a:bodyPr/>
          <a:lstStyle/>
          <a:p>
            <a:fld id="{55E6AE76-F212-4425-BE90-23F49AC7272D}" type="datetimeFigureOut">
              <a:rPr lang="fr-CA" smtClean="0"/>
              <a:t>2023-06-02</a:t>
            </a:fld>
            <a:endParaRPr lang="fr-CA"/>
          </a:p>
        </p:txBody>
      </p:sp>
      <p:sp>
        <p:nvSpPr>
          <p:cNvPr id="4" name="Footer Placeholder 3">
            <a:extLst>
              <a:ext uri="{FF2B5EF4-FFF2-40B4-BE49-F238E27FC236}">
                <a16:creationId xmlns:a16="http://schemas.microsoft.com/office/drawing/2014/main" id="{7F7FF6F6-25CE-4938-992D-1A9B0F6DD517}"/>
              </a:ext>
            </a:extLst>
          </p:cNvPr>
          <p:cNvSpPr>
            <a:spLocks noGrp="1"/>
          </p:cNvSpPr>
          <p:nvPr>
            <p:ph type="ftr" sz="quarter" idx="11"/>
          </p:nvPr>
        </p:nvSpPr>
        <p:spPr/>
        <p:txBody>
          <a:bodyPr/>
          <a:lstStyle/>
          <a:p>
            <a:endParaRPr lang="fr-CA"/>
          </a:p>
        </p:txBody>
      </p:sp>
      <p:sp>
        <p:nvSpPr>
          <p:cNvPr id="5" name="Slide Number Placeholder 4">
            <a:extLst>
              <a:ext uri="{FF2B5EF4-FFF2-40B4-BE49-F238E27FC236}">
                <a16:creationId xmlns:a16="http://schemas.microsoft.com/office/drawing/2014/main" id="{43DF8702-9A83-49E2-B209-563B81136617}"/>
              </a:ext>
            </a:extLst>
          </p:cNvPr>
          <p:cNvSpPr>
            <a:spLocks noGrp="1"/>
          </p:cNvSpPr>
          <p:nvPr>
            <p:ph type="sldNum" sz="quarter" idx="12"/>
          </p:nvPr>
        </p:nvSpPr>
        <p:spPr/>
        <p:txBody>
          <a:bodyPr/>
          <a:lstStyle/>
          <a:p>
            <a:fld id="{ABB561DB-92F9-4339-AF88-653D1EDC2B1A}" type="slidenum">
              <a:rPr lang="fr-CA" smtClean="0"/>
              <a:t>‹N°›</a:t>
            </a:fld>
            <a:endParaRPr lang="fr-CA"/>
          </a:p>
        </p:txBody>
      </p:sp>
    </p:spTree>
    <p:extLst>
      <p:ext uri="{BB962C8B-B14F-4D97-AF65-F5344CB8AC3E}">
        <p14:creationId xmlns:p14="http://schemas.microsoft.com/office/powerpoint/2010/main" val="37475866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7D5099E-CE56-400F-9D41-7ACCA6B5EBC2}"/>
              </a:ext>
            </a:extLst>
          </p:cNvPr>
          <p:cNvSpPr>
            <a:spLocks noGrp="1"/>
          </p:cNvSpPr>
          <p:nvPr>
            <p:ph type="dt" sz="half" idx="10"/>
          </p:nvPr>
        </p:nvSpPr>
        <p:spPr/>
        <p:txBody>
          <a:bodyPr/>
          <a:lstStyle/>
          <a:p>
            <a:fld id="{55E6AE76-F212-4425-BE90-23F49AC7272D}" type="datetimeFigureOut">
              <a:rPr lang="fr-CA" smtClean="0"/>
              <a:t>2023-06-02</a:t>
            </a:fld>
            <a:endParaRPr lang="fr-CA"/>
          </a:p>
        </p:txBody>
      </p:sp>
      <p:sp>
        <p:nvSpPr>
          <p:cNvPr id="3" name="Footer Placeholder 2">
            <a:extLst>
              <a:ext uri="{FF2B5EF4-FFF2-40B4-BE49-F238E27FC236}">
                <a16:creationId xmlns:a16="http://schemas.microsoft.com/office/drawing/2014/main" id="{3F9C299B-17C2-44B7-AA56-68786DCC6EC0}"/>
              </a:ext>
            </a:extLst>
          </p:cNvPr>
          <p:cNvSpPr>
            <a:spLocks noGrp="1"/>
          </p:cNvSpPr>
          <p:nvPr>
            <p:ph type="ftr" sz="quarter" idx="11"/>
          </p:nvPr>
        </p:nvSpPr>
        <p:spPr/>
        <p:txBody>
          <a:bodyPr/>
          <a:lstStyle/>
          <a:p>
            <a:endParaRPr lang="fr-CA"/>
          </a:p>
        </p:txBody>
      </p:sp>
      <p:sp>
        <p:nvSpPr>
          <p:cNvPr id="4" name="Slide Number Placeholder 3">
            <a:extLst>
              <a:ext uri="{FF2B5EF4-FFF2-40B4-BE49-F238E27FC236}">
                <a16:creationId xmlns:a16="http://schemas.microsoft.com/office/drawing/2014/main" id="{2400189A-3373-4547-AA5D-35F88B099586}"/>
              </a:ext>
            </a:extLst>
          </p:cNvPr>
          <p:cNvSpPr>
            <a:spLocks noGrp="1"/>
          </p:cNvSpPr>
          <p:nvPr>
            <p:ph type="sldNum" sz="quarter" idx="12"/>
          </p:nvPr>
        </p:nvSpPr>
        <p:spPr/>
        <p:txBody>
          <a:bodyPr/>
          <a:lstStyle/>
          <a:p>
            <a:fld id="{ABB561DB-92F9-4339-AF88-653D1EDC2B1A}" type="slidenum">
              <a:rPr lang="fr-CA" smtClean="0"/>
              <a:t>‹N°›</a:t>
            </a:fld>
            <a:endParaRPr lang="fr-CA"/>
          </a:p>
        </p:txBody>
      </p:sp>
    </p:spTree>
    <p:extLst>
      <p:ext uri="{BB962C8B-B14F-4D97-AF65-F5344CB8AC3E}">
        <p14:creationId xmlns:p14="http://schemas.microsoft.com/office/powerpoint/2010/main" val="32126570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24586F-496C-4AA2-B584-4C222C14E5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r-CA"/>
          </a:p>
        </p:txBody>
      </p:sp>
      <p:sp>
        <p:nvSpPr>
          <p:cNvPr id="3" name="Content Placeholder 2">
            <a:extLst>
              <a:ext uri="{FF2B5EF4-FFF2-40B4-BE49-F238E27FC236}">
                <a16:creationId xmlns:a16="http://schemas.microsoft.com/office/drawing/2014/main" id="{2B77C383-C253-42B9-87F2-00E89A84EF7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A"/>
          </a:p>
        </p:txBody>
      </p:sp>
      <p:sp>
        <p:nvSpPr>
          <p:cNvPr id="4" name="Text Placeholder 3">
            <a:extLst>
              <a:ext uri="{FF2B5EF4-FFF2-40B4-BE49-F238E27FC236}">
                <a16:creationId xmlns:a16="http://schemas.microsoft.com/office/drawing/2014/main" id="{A4AD3C14-1F3C-4251-AF63-458C944380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FAA6BE2-8715-4E97-B9FB-3098C6A1262F}"/>
              </a:ext>
            </a:extLst>
          </p:cNvPr>
          <p:cNvSpPr>
            <a:spLocks noGrp="1"/>
          </p:cNvSpPr>
          <p:nvPr>
            <p:ph type="dt" sz="half" idx="10"/>
          </p:nvPr>
        </p:nvSpPr>
        <p:spPr/>
        <p:txBody>
          <a:bodyPr/>
          <a:lstStyle/>
          <a:p>
            <a:fld id="{55E6AE76-F212-4425-BE90-23F49AC7272D}" type="datetimeFigureOut">
              <a:rPr lang="fr-CA" smtClean="0"/>
              <a:t>2023-06-02</a:t>
            </a:fld>
            <a:endParaRPr lang="fr-CA"/>
          </a:p>
        </p:txBody>
      </p:sp>
      <p:sp>
        <p:nvSpPr>
          <p:cNvPr id="6" name="Footer Placeholder 5">
            <a:extLst>
              <a:ext uri="{FF2B5EF4-FFF2-40B4-BE49-F238E27FC236}">
                <a16:creationId xmlns:a16="http://schemas.microsoft.com/office/drawing/2014/main" id="{95BE0598-4B49-490B-8E2B-CF126449D68E}"/>
              </a:ext>
            </a:extLst>
          </p:cNvPr>
          <p:cNvSpPr>
            <a:spLocks noGrp="1"/>
          </p:cNvSpPr>
          <p:nvPr>
            <p:ph type="ftr" sz="quarter" idx="11"/>
          </p:nvPr>
        </p:nvSpPr>
        <p:spPr/>
        <p:txBody>
          <a:bodyPr/>
          <a:lstStyle/>
          <a:p>
            <a:endParaRPr lang="fr-CA"/>
          </a:p>
        </p:txBody>
      </p:sp>
      <p:sp>
        <p:nvSpPr>
          <p:cNvPr id="7" name="Slide Number Placeholder 6">
            <a:extLst>
              <a:ext uri="{FF2B5EF4-FFF2-40B4-BE49-F238E27FC236}">
                <a16:creationId xmlns:a16="http://schemas.microsoft.com/office/drawing/2014/main" id="{23ADA661-7563-44C7-A8A1-B6E2AB6A3E03}"/>
              </a:ext>
            </a:extLst>
          </p:cNvPr>
          <p:cNvSpPr>
            <a:spLocks noGrp="1"/>
          </p:cNvSpPr>
          <p:nvPr>
            <p:ph type="sldNum" sz="quarter" idx="12"/>
          </p:nvPr>
        </p:nvSpPr>
        <p:spPr/>
        <p:txBody>
          <a:bodyPr/>
          <a:lstStyle/>
          <a:p>
            <a:fld id="{ABB561DB-92F9-4339-AF88-653D1EDC2B1A}" type="slidenum">
              <a:rPr lang="fr-CA" smtClean="0"/>
              <a:t>‹N°›</a:t>
            </a:fld>
            <a:endParaRPr lang="fr-CA"/>
          </a:p>
        </p:txBody>
      </p:sp>
    </p:spTree>
    <p:extLst>
      <p:ext uri="{BB962C8B-B14F-4D97-AF65-F5344CB8AC3E}">
        <p14:creationId xmlns:p14="http://schemas.microsoft.com/office/powerpoint/2010/main" val="41519168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FA2DCB-BC6B-494D-B1B8-8A3D35F7E93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r-CA"/>
          </a:p>
        </p:txBody>
      </p:sp>
      <p:sp>
        <p:nvSpPr>
          <p:cNvPr id="3" name="Picture Placeholder 2">
            <a:extLst>
              <a:ext uri="{FF2B5EF4-FFF2-40B4-BE49-F238E27FC236}">
                <a16:creationId xmlns:a16="http://schemas.microsoft.com/office/drawing/2014/main" id="{D66B88AF-7988-4D0F-AA01-8BA6A5A8104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CA"/>
          </a:p>
        </p:txBody>
      </p:sp>
      <p:sp>
        <p:nvSpPr>
          <p:cNvPr id="4" name="Text Placeholder 3">
            <a:extLst>
              <a:ext uri="{FF2B5EF4-FFF2-40B4-BE49-F238E27FC236}">
                <a16:creationId xmlns:a16="http://schemas.microsoft.com/office/drawing/2014/main" id="{91EF3DED-1E3C-441F-9924-F9EAC87BC2F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2B19692-E8E0-4785-A950-1A402DE46B8E}"/>
              </a:ext>
            </a:extLst>
          </p:cNvPr>
          <p:cNvSpPr>
            <a:spLocks noGrp="1"/>
          </p:cNvSpPr>
          <p:nvPr>
            <p:ph type="dt" sz="half" idx="10"/>
          </p:nvPr>
        </p:nvSpPr>
        <p:spPr/>
        <p:txBody>
          <a:bodyPr/>
          <a:lstStyle/>
          <a:p>
            <a:fld id="{55E6AE76-F212-4425-BE90-23F49AC7272D}" type="datetimeFigureOut">
              <a:rPr lang="fr-CA" smtClean="0"/>
              <a:t>2023-06-02</a:t>
            </a:fld>
            <a:endParaRPr lang="fr-CA"/>
          </a:p>
        </p:txBody>
      </p:sp>
      <p:sp>
        <p:nvSpPr>
          <p:cNvPr id="6" name="Footer Placeholder 5">
            <a:extLst>
              <a:ext uri="{FF2B5EF4-FFF2-40B4-BE49-F238E27FC236}">
                <a16:creationId xmlns:a16="http://schemas.microsoft.com/office/drawing/2014/main" id="{0FAFEA8C-578A-4E8A-B9DD-1790F702CB98}"/>
              </a:ext>
            </a:extLst>
          </p:cNvPr>
          <p:cNvSpPr>
            <a:spLocks noGrp="1"/>
          </p:cNvSpPr>
          <p:nvPr>
            <p:ph type="ftr" sz="quarter" idx="11"/>
          </p:nvPr>
        </p:nvSpPr>
        <p:spPr/>
        <p:txBody>
          <a:bodyPr/>
          <a:lstStyle/>
          <a:p>
            <a:endParaRPr lang="fr-CA"/>
          </a:p>
        </p:txBody>
      </p:sp>
      <p:sp>
        <p:nvSpPr>
          <p:cNvPr id="7" name="Slide Number Placeholder 6">
            <a:extLst>
              <a:ext uri="{FF2B5EF4-FFF2-40B4-BE49-F238E27FC236}">
                <a16:creationId xmlns:a16="http://schemas.microsoft.com/office/drawing/2014/main" id="{A84FD182-B180-4871-8212-74FD2056DBE1}"/>
              </a:ext>
            </a:extLst>
          </p:cNvPr>
          <p:cNvSpPr>
            <a:spLocks noGrp="1"/>
          </p:cNvSpPr>
          <p:nvPr>
            <p:ph type="sldNum" sz="quarter" idx="12"/>
          </p:nvPr>
        </p:nvSpPr>
        <p:spPr/>
        <p:txBody>
          <a:bodyPr/>
          <a:lstStyle/>
          <a:p>
            <a:fld id="{ABB561DB-92F9-4339-AF88-653D1EDC2B1A}" type="slidenum">
              <a:rPr lang="fr-CA" smtClean="0"/>
              <a:t>‹N°›</a:t>
            </a:fld>
            <a:endParaRPr lang="fr-CA"/>
          </a:p>
        </p:txBody>
      </p:sp>
    </p:spTree>
    <p:extLst>
      <p:ext uri="{BB962C8B-B14F-4D97-AF65-F5344CB8AC3E}">
        <p14:creationId xmlns:p14="http://schemas.microsoft.com/office/powerpoint/2010/main" val="37480900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8D16B-7BEB-4994-BEB4-9BAFEC0F6CD7}"/>
              </a:ext>
            </a:extLst>
          </p:cNvPr>
          <p:cNvSpPr>
            <a:spLocks noGrp="1"/>
          </p:cNvSpPr>
          <p:nvPr>
            <p:ph type="title"/>
          </p:nvPr>
        </p:nvSpPr>
        <p:spPr/>
        <p:txBody>
          <a:bodyPr/>
          <a:lstStyle/>
          <a:p>
            <a:r>
              <a:rPr lang="en-US"/>
              <a:t>Click to edit Master title style</a:t>
            </a:r>
            <a:endParaRPr lang="fr-CA"/>
          </a:p>
        </p:txBody>
      </p:sp>
      <p:sp>
        <p:nvSpPr>
          <p:cNvPr id="3" name="Vertical Text Placeholder 2">
            <a:extLst>
              <a:ext uri="{FF2B5EF4-FFF2-40B4-BE49-F238E27FC236}">
                <a16:creationId xmlns:a16="http://schemas.microsoft.com/office/drawing/2014/main" id="{886C578B-7DDE-48C9-A2AE-50AB5DF66DB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A"/>
          </a:p>
        </p:txBody>
      </p:sp>
      <p:sp>
        <p:nvSpPr>
          <p:cNvPr id="4" name="Date Placeholder 3">
            <a:extLst>
              <a:ext uri="{FF2B5EF4-FFF2-40B4-BE49-F238E27FC236}">
                <a16:creationId xmlns:a16="http://schemas.microsoft.com/office/drawing/2014/main" id="{A7F282EC-1D3F-4101-9141-D9AFFE007962}"/>
              </a:ext>
            </a:extLst>
          </p:cNvPr>
          <p:cNvSpPr>
            <a:spLocks noGrp="1"/>
          </p:cNvSpPr>
          <p:nvPr>
            <p:ph type="dt" sz="half" idx="10"/>
          </p:nvPr>
        </p:nvSpPr>
        <p:spPr/>
        <p:txBody>
          <a:bodyPr/>
          <a:lstStyle/>
          <a:p>
            <a:fld id="{55E6AE76-F212-4425-BE90-23F49AC7272D}" type="datetimeFigureOut">
              <a:rPr lang="fr-CA" smtClean="0"/>
              <a:t>2023-06-02</a:t>
            </a:fld>
            <a:endParaRPr lang="fr-CA"/>
          </a:p>
        </p:txBody>
      </p:sp>
      <p:sp>
        <p:nvSpPr>
          <p:cNvPr id="5" name="Footer Placeholder 4">
            <a:extLst>
              <a:ext uri="{FF2B5EF4-FFF2-40B4-BE49-F238E27FC236}">
                <a16:creationId xmlns:a16="http://schemas.microsoft.com/office/drawing/2014/main" id="{C9149DF4-68C7-4A2B-BBB4-D4921ABE9781}"/>
              </a:ext>
            </a:extLst>
          </p:cNvPr>
          <p:cNvSpPr>
            <a:spLocks noGrp="1"/>
          </p:cNvSpPr>
          <p:nvPr>
            <p:ph type="ftr" sz="quarter" idx="11"/>
          </p:nvPr>
        </p:nvSpPr>
        <p:spPr/>
        <p:txBody>
          <a:bodyPr/>
          <a:lstStyle/>
          <a:p>
            <a:endParaRPr lang="fr-CA"/>
          </a:p>
        </p:txBody>
      </p:sp>
      <p:sp>
        <p:nvSpPr>
          <p:cNvPr id="6" name="Slide Number Placeholder 5">
            <a:extLst>
              <a:ext uri="{FF2B5EF4-FFF2-40B4-BE49-F238E27FC236}">
                <a16:creationId xmlns:a16="http://schemas.microsoft.com/office/drawing/2014/main" id="{70B1CF68-4393-4A04-89AD-35A5154F085C}"/>
              </a:ext>
            </a:extLst>
          </p:cNvPr>
          <p:cNvSpPr>
            <a:spLocks noGrp="1"/>
          </p:cNvSpPr>
          <p:nvPr>
            <p:ph type="sldNum" sz="quarter" idx="12"/>
          </p:nvPr>
        </p:nvSpPr>
        <p:spPr/>
        <p:txBody>
          <a:bodyPr/>
          <a:lstStyle/>
          <a:p>
            <a:fld id="{ABB561DB-92F9-4339-AF88-653D1EDC2B1A}" type="slidenum">
              <a:rPr lang="fr-CA" smtClean="0"/>
              <a:t>‹N°›</a:t>
            </a:fld>
            <a:endParaRPr lang="fr-CA"/>
          </a:p>
        </p:txBody>
      </p:sp>
    </p:spTree>
    <p:extLst>
      <p:ext uri="{BB962C8B-B14F-4D97-AF65-F5344CB8AC3E}">
        <p14:creationId xmlns:p14="http://schemas.microsoft.com/office/powerpoint/2010/main" val="17093106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B5DA8A5-26AC-4BBE-8F76-8FC2B1076F2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fr-CA"/>
          </a:p>
        </p:txBody>
      </p:sp>
      <p:sp>
        <p:nvSpPr>
          <p:cNvPr id="3" name="Vertical Text Placeholder 2">
            <a:extLst>
              <a:ext uri="{FF2B5EF4-FFF2-40B4-BE49-F238E27FC236}">
                <a16:creationId xmlns:a16="http://schemas.microsoft.com/office/drawing/2014/main" id="{7EB342DF-2040-48F5-8B82-9B94E52AE52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A"/>
          </a:p>
        </p:txBody>
      </p:sp>
      <p:sp>
        <p:nvSpPr>
          <p:cNvPr id="4" name="Date Placeholder 3">
            <a:extLst>
              <a:ext uri="{FF2B5EF4-FFF2-40B4-BE49-F238E27FC236}">
                <a16:creationId xmlns:a16="http://schemas.microsoft.com/office/drawing/2014/main" id="{94781F5D-FD9F-4BB3-96DE-A81877868134}"/>
              </a:ext>
            </a:extLst>
          </p:cNvPr>
          <p:cNvSpPr>
            <a:spLocks noGrp="1"/>
          </p:cNvSpPr>
          <p:nvPr>
            <p:ph type="dt" sz="half" idx="10"/>
          </p:nvPr>
        </p:nvSpPr>
        <p:spPr/>
        <p:txBody>
          <a:bodyPr/>
          <a:lstStyle/>
          <a:p>
            <a:fld id="{55E6AE76-F212-4425-BE90-23F49AC7272D}" type="datetimeFigureOut">
              <a:rPr lang="fr-CA" smtClean="0"/>
              <a:t>2023-06-02</a:t>
            </a:fld>
            <a:endParaRPr lang="fr-CA"/>
          </a:p>
        </p:txBody>
      </p:sp>
      <p:sp>
        <p:nvSpPr>
          <p:cNvPr id="5" name="Footer Placeholder 4">
            <a:extLst>
              <a:ext uri="{FF2B5EF4-FFF2-40B4-BE49-F238E27FC236}">
                <a16:creationId xmlns:a16="http://schemas.microsoft.com/office/drawing/2014/main" id="{0ECE8CCE-0151-4DEC-A00F-3B9B37ECEE73}"/>
              </a:ext>
            </a:extLst>
          </p:cNvPr>
          <p:cNvSpPr>
            <a:spLocks noGrp="1"/>
          </p:cNvSpPr>
          <p:nvPr>
            <p:ph type="ftr" sz="quarter" idx="11"/>
          </p:nvPr>
        </p:nvSpPr>
        <p:spPr/>
        <p:txBody>
          <a:bodyPr/>
          <a:lstStyle/>
          <a:p>
            <a:endParaRPr lang="fr-CA"/>
          </a:p>
        </p:txBody>
      </p:sp>
      <p:sp>
        <p:nvSpPr>
          <p:cNvPr id="6" name="Slide Number Placeholder 5">
            <a:extLst>
              <a:ext uri="{FF2B5EF4-FFF2-40B4-BE49-F238E27FC236}">
                <a16:creationId xmlns:a16="http://schemas.microsoft.com/office/drawing/2014/main" id="{5E26E38C-4055-478C-95A3-E8CBB8D13FE0}"/>
              </a:ext>
            </a:extLst>
          </p:cNvPr>
          <p:cNvSpPr>
            <a:spLocks noGrp="1"/>
          </p:cNvSpPr>
          <p:nvPr>
            <p:ph type="sldNum" sz="quarter" idx="12"/>
          </p:nvPr>
        </p:nvSpPr>
        <p:spPr/>
        <p:txBody>
          <a:bodyPr/>
          <a:lstStyle/>
          <a:p>
            <a:fld id="{ABB561DB-92F9-4339-AF88-653D1EDC2B1A}" type="slidenum">
              <a:rPr lang="fr-CA" smtClean="0"/>
              <a:t>‹N°›</a:t>
            </a:fld>
            <a:endParaRPr lang="fr-CA"/>
          </a:p>
        </p:txBody>
      </p:sp>
    </p:spTree>
    <p:extLst>
      <p:ext uri="{BB962C8B-B14F-4D97-AF65-F5344CB8AC3E}">
        <p14:creationId xmlns:p14="http://schemas.microsoft.com/office/powerpoint/2010/main" val="1996806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72C9FEA-38E7-448B-B3BE-F9FF1455108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fr-CA"/>
          </a:p>
        </p:txBody>
      </p:sp>
      <p:sp>
        <p:nvSpPr>
          <p:cNvPr id="3" name="Text Placeholder 2">
            <a:extLst>
              <a:ext uri="{FF2B5EF4-FFF2-40B4-BE49-F238E27FC236}">
                <a16:creationId xmlns:a16="http://schemas.microsoft.com/office/drawing/2014/main" id="{CA097052-976D-4EA0-A1B3-DC604797D3B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A"/>
          </a:p>
        </p:txBody>
      </p:sp>
      <p:sp>
        <p:nvSpPr>
          <p:cNvPr id="4" name="Date Placeholder 3">
            <a:extLst>
              <a:ext uri="{FF2B5EF4-FFF2-40B4-BE49-F238E27FC236}">
                <a16:creationId xmlns:a16="http://schemas.microsoft.com/office/drawing/2014/main" id="{9A9A2B17-374A-48D6-B08D-D4FCA8A1479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E6AE76-F212-4425-BE90-23F49AC7272D}" type="datetimeFigureOut">
              <a:rPr lang="fr-CA" smtClean="0"/>
              <a:t>2023-06-02</a:t>
            </a:fld>
            <a:endParaRPr lang="fr-CA"/>
          </a:p>
        </p:txBody>
      </p:sp>
      <p:sp>
        <p:nvSpPr>
          <p:cNvPr id="5" name="Footer Placeholder 4">
            <a:extLst>
              <a:ext uri="{FF2B5EF4-FFF2-40B4-BE49-F238E27FC236}">
                <a16:creationId xmlns:a16="http://schemas.microsoft.com/office/drawing/2014/main" id="{DD120670-86FE-4F4A-8AFC-8D8AF39E4C5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CA"/>
          </a:p>
        </p:txBody>
      </p:sp>
      <p:sp>
        <p:nvSpPr>
          <p:cNvPr id="6" name="Slide Number Placeholder 5">
            <a:extLst>
              <a:ext uri="{FF2B5EF4-FFF2-40B4-BE49-F238E27FC236}">
                <a16:creationId xmlns:a16="http://schemas.microsoft.com/office/drawing/2014/main" id="{618852F3-5819-4B76-88BB-0E3DBC3B305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B561DB-92F9-4339-AF88-653D1EDC2B1A}" type="slidenum">
              <a:rPr lang="fr-CA" smtClean="0"/>
              <a:t>‹N°›</a:t>
            </a:fld>
            <a:endParaRPr lang="fr-CA"/>
          </a:p>
        </p:txBody>
      </p:sp>
    </p:spTree>
    <p:extLst>
      <p:ext uri="{BB962C8B-B14F-4D97-AF65-F5344CB8AC3E}">
        <p14:creationId xmlns:p14="http://schemas.microsoft.com/office/powerpoint/2010/main" val="11333571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s://support.zoom.us/hc/fr/articles/201362033-Getting-Started-on-Windows-and-Mac" TargetMode="External"/><Relationship Id="rId2" Type="http://schemas.openxmlformats.org/officeDocument/2006/relationships/hyperlink" Target="https://support.zoom.us/hc/fr/articles/201362193-Comment-rejoindre-une-r%C3%A9union-" TargetMode="Externa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comments" Target="../comments/commen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hyperlink" Target="mailto:capacites@ffane.ca"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6E0BA-DE58-4636-842D-5D26691428A7}"/>
              </a:ext>
            </a:extLst>
          </p:cNvPr>
          <p:cNvSpPr>
            <a:spLocks noGrp="1"/>
          </p:cNvSpPr>
          <p:nvPr>
            <p:ph type="ctrTitle"/>
          </p:nvPr>
        </p:nvSpPr>
        <p:spPr>
          <a:xfrm>
            <a:off x="621439" y="1637379"/>
            <a:ext cx="4609057" cy="2610042"/>
          </a:xfrm>
        </p:spPr>
        <p:txBody>
          <a:bodyPr>
            <a:normAutofit/>
          </a:bodyPr>
          <a:lstStyle/>
          <a:p>
            <a:pPr algn="l"/>
            <a:r>
              <a:rPr lang="fr-CA" sz="5400" dirty="0"/>
              <a:t>AGA VIRTUELLE</a:t>
            </a:r>
          </a:p>
        </p:txBody>
      </p:sp>
      <p:sp>
        <p:nvSpPr>
          <p:cNvPr id="3" name="Subtitle 2">
            <a:extLst>
              <a:ext uri="{FF2B5EF4-FFF2-40B4-BE49-F238E27FC236}">
                <a16:creationId xmlns:a16="http://schemas.microsoft.com/office/drawing/2014/main" id="{DCD0C92E-C523-4B6D-A3A2-5A27D3D0CC9E}"/>
              </a:ext>
            </a:extLst>
          </p:cNvPr>
          <p:cNvSpPr>
            <a:spLocks noGrp="1"/>
          </p:cNvSpPr>
          <p:nvPr>
            <p:ph type="subTitle" idx="1"/>
          </p:nvPr>
        </p:nvSpPr>
        <p:spPr>
          <a:xfrm>
            <a:off x="621439" y="4399638"/>
            <a:ext cx="4609057" cy="766040"/>
          </a:xfrm>
        </p:spPr>
        <p:txBody>
          <a:bodyPr>
            <a:normAutofit/>
          </a:bodyPr>
          <a:lstStyle/>
          <a:p>
            <a:pPr algn="l"/>
            <a:r>
              <a:rPr lang="fr-CA" sz="2000"/>
              <a:t>Guide</a:t>
            </a:r>
          </a:p>
        </p:txBody>
      </p:sp>
      <p:sp>
        <p:nvSpPr>
          <p:cNvPr id="59" name="Freeform: Shape 58">
            <a:extLst>
              <a:ext uri="{FF2B5EF4-FFF2-40B4-BE49-F238E27FC236}">
                <a16:creationId xmlns:a16="http://schemas.microsoft.com/office/drawing/2014/main" id="{F6EF57EF-D042-41D3-83E8-41A1FE6C11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1" name="Freeform: Shape 60">
            <a:extLst>
              <a:ext uri="{FF2B5EF4-FFF2-40B4-BE49-F238E27FC236}">
                <a16:creationId xmlns:a16="http://schemas.microsoft.com/office/drawing/2014/main" id="{D00A59BB-A268-4F3E-9D41-CA265AF168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3" name="Freeform: Shape 62">
            <a:extLst>
              <a:ext uri="{FF2B5EF4-FFF2-40B4-BE49-F238E27FC236}">
                <a16:creationId xmlns:a16="http://schemas.microsoft.com/office/drawing/2014/main" id="{63794DCE-9D34-40DF-AB3F-06DA8ACCDA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5" name="Freeform: Shape 64">
            <a:extLst>
              <a:ext uri="{FF2B5EF4-FFF2-40B4-BE49-F238E27FC236}">
                <a16:creationId xmlns:a16="http://schemas.microsoft.com/office/drawing/2014/main" id="{45006452-918C-4282-A72C-C9692B6691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Image 4">
            <a:extLst>
              <a:ext uri="{FF2B5EF4-FFF2-40B4-BE49-F238E27FC236}">
                <a16:creationId xmlns:a16="http://schemas.microsoft.com/office/drawing/2014/main" id="{C30CFC26-91EB-48F0-B328-04FBB8CAF5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36728" y="1977704"/>
            <a:ext cx="2941036" cy="2902591"/>
          </a:xfrm>
          <a:prstGeom prst="rect">
            <a:avLst/>
          </a:prstGeom>
        </p:spPr>
      </p:pic>
      <p:sp>
        <p:nvSpPr>
          <p:cNvPr id="7" name="ZoneTexte 6">
            <a:extLst>
              <a:ext uri="{FF2B5EF4-FFF2-40B4-BE49-F238E27FC236}">
                <a16:creationId xmlns:a16="http://schemas.microsoft.com/office/drawing/2014/main" id="{ACA07E84-1D99-4B36-802A-B251203A1E0E}"/>
              </a:ext>
            </a:extLst>
          </p:cNvPr>
          <p:cNvSpPr txBox="1"/>
          <p:nvPr/>
        </p:nvSpPr>
        <p:spPr>
          <a:xfrm>
            <a:off x="621439" y="6000161"/>
            <a:ext cx="4607169" cy="307777"/>
          </a:xfrm>
          <a:prstGeom prst="rect">
            <a:avLst/>
          </a:prstGeom>
          <a:noFill/>
        </p:spPr>
        <p:txBody>
          <a:bodyPr wrap="square" rtlCol="0">
            <a:spAutoFit/>
          </a:bodyPr>
          <a:lstStyle/>
          <a:p>
            <a:r>
              <a:rPr lang="fr-CA" sz="1400" dirty="0"/>
              <a:t>Ressources produites par Réseau Santé Nouvelle-Écosse.</a:t>
            </a:r>
          </a:p>
        </p:txBody>
      </p:sp>
      <p:pic>
        <p:nvPicPr>
          <p:cNvPr id="9" name="Image 8">
            <a:extLst>
              <a:ext uri="{FF2B5EF4-FFF2-40B4-BE49-F238E27FC236}">
                <a16:creationId xmlns:a16="http://schemas.microsoft.com/office/drawing/2014/main" id="{6E59A12F-35C2-4001-84E1-6FB0CD4A1D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23287" y="5767024"/>
            <a:ext cx="1253520" cy="774049"/>
          </a:xfrm>
          <a:prstGeom prst="rect">
            <a:avLst/>
          </a:prstGeom>
        </p:spPr>
      </p:pic>
    </p:spTree>
    <p:extLst>
      <p:ext uri="{BB962C8B-B14F-4D97-AF65-F5344CB8AC3E}">
        <p14:creationId xmlns:p14="http://schemas.microsoft.com/office/powerpoint/2010/main" val="29389211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18">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ight Triangle 20">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D36E0BA-DE58-4636-842D-5D26691428A7}"/>
              </a:ext>
            </a:extLst>
          </p:cNvPr>
          <p:cNvSpPr>
            <a:spLocks noGrp="1"/>
          </p:cNvSpPr>
          <p:nvPr>
            <p:ph type="ctrTitle"/>
          </p:nvPr>
        </p:nvSpPr>
        <p:spPr>
          <a:xfrm>
            <a:off x="1075767" y="1188637"/>
            <a:ext cx="2988234" cy="4480726"/>
          </a:xfrm>
        </p:spPr>
        <p:txBody>
          <a:bodyPr vert="horz" lIns="91440" tIns="45720" rIns="91440" bIns="45720" rtlCol="0" anchor="ctr">
            <a:normAutofit/>
          </a:bodyPr>
          <a:lstStyle/>
          <a:p>
            <a:pPr algn="r"/>
            <a:r>
              <a:rPr lang="en-US" sz="5400" kern="1200" dirty="0">
                <a:solidFill>
                  <a:schemeClr val="tx1"/>
                </a:solidFill>
                <a:latin typeface="+mj-lt"/>
                <a:ea typeface="+mj-ea"/>
                <a:cs typeface="+mj-cs"/>
              </a:rPr>
              <a:t>Table des matières</a:t>
            </a:r>
          </a:p>
        </p:txBody>
      </p:sp>
      <p:cxnSp>
        <p:nvCxnSpPr>
          <p:cNvPr id="25" name="Straight Connector 24">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B3B8D93B-99B2-427F-B12E-E587E8E7C02A}"/>
              </a:ext>
            </a:extLst>
          </p:cNvPr>
          <p:cNvSpPr txBox="1"/>
          <p:nvPr/>
        </p:nvSpPr>
        <p:spPr>
          <a:xfrm>
            <a:off x="5255260" y="1648870"/>
            <a:ext cx="4702848" cy="3560260"/>
          </a:xfrm>
          <a:prstGeom prst="rect">
            <a:avLst/>
          </a:prstGeom>
        </p:spPr>
        <p:txBody>
          <a:bodyPr vert="horz" lIns="91440" tIns="45720" rIns="91440" bIns="45720" rtlCol="0" anchor="ctr">
            <a:normAutofit/>
          </a:bodyPr>
          <a:lstStyle/>
          <a:p>
            <a:pPr marL="342900" indent="-228600">
              <a:lnSpc>
                <a:spcPct val="90000"/>
              </a:lnSpc>
              <a:spcAft>
                <a:spcPts val="600"/>
              </a:spcAft>
              <a:buFont typeface="Arial" panose="020B0604020202020204" pitchFamily="34" charset="0"/>
              <a:buChar char="•"/>
            </a:pPr>
            <a:r>
              <a:rPr lang="en-US" sz="1700" dirty="0"/>
              <a:t>La </a:t>
            </a:r>
            <a:r>
              <a:rPr lang="en-US" sz="1700" dirty="0" err="1"/>
              <a:t>plateforme</a:t>
            </a:r>
            <a:r>
              <a:rPr lang="en-US" sz="1700" dirty="0"/>
              <a:t> Zoom</a:t>
            </a:r>
          </a:p>
          <a:p>
            <a:pPr marL="342900" indent="-228600">
              <a:lnSpc>
                <a:spcPct val="90000"/>
              </a:lnSpc>
              <a:spcAft>
                <a:spcPts val="600"/>
              </a:spcAft>
              <a:buFont typeface="Arial" panose="020B0604020202020204" pitchFamily="34" charset="0"/>
              <a:buChar char="•"/>
            </a:pPr>
            <a:r>
              <a:rPr lang="en-US" sz="1700" dirty="0"/>
              <a:t>Comment installer Zoom ?</a:t>
            </a:r>
          </a:p>
          <a:p>
            <a:pPr marL="342900" indent="-228600">
              <a:lnSpc>
                <a:spcPct val="90000"/>
              </a:lnSpc>
              <a:spcAft>
                <a:spcPts val="600"/>
              </a:spcAft>
              <a:buFont typeface="Arial" panose="020B0604020202020204" pitchFamily="34" charset="0"/>
              <a:buChar char="•"/>
            </a:pPr>
            <a:r>
              <a:rPr lang="en-US" sz="1700" dirty="0"/>
              <a:t>Les </a:t>
            </a:r>
            <a:r>
              <a:rPr lang="en-US" sz="1700" dirty="0" err="1"/>
              <a:t>fonctions</a:t>
            </a:r>
            <a:r>
              <a:rPr lang="en-US" sz="1700" dirty="0"/>
              <a:t> de Zoom à </a:t>
            </a:r>
            <a:r>
              <a:rPr lang="en-US" sz="1700" dirty="0" err="1"/>
              <a:t>connaître</a:t>
            </a:r>
            <a:endParaRPr lang="en-US" sz="1700" dirty="0"/>
          </a:p>
          <a:p>
            <a:pPr marL="342900" indent="-228600">
              <a:lnSpc>
                <a:spcPct val="90000"/>
              </a:lnSpc>
              <a:spcAft>
                <a:spcPts val="600"/>
              </a:spcAft>
              <a:buFont typeface="Arial" panose="020B0604020202020204" pitchFamily="34" charset="0"/>
              <a:buChar char="•"/>
            </a:pPr>
            <a:r>
              <a:rPr lang="en-US" sz="1700" dirty="0" err="1"/>
              <a:t>Lorsque</a:t>
            </a:r>
            <a:r>
              <a:rPr lang="en-US" sz="1700" dirty="0"/>
              <a:t> </a:t>
            </a:r>
            <a:r>
              <a:rPr lang="en-US" sz="1700" dirty="0" err="1"/>
              <a:t>vous</a:t>
            </a:r>
            <a:r>
              <a:rPr lang="en-US" sz="1700" dirty="0"/>
              <a:t> </a:t>
            </a:r>
            <a:r>
              <a:rPr lang="en-US" sz="1700" dirty="0" err="1"/>
              <a:t>rejoignez</a:t>
            </a:r>
            <a:r>
              <a:rPr lang="en-US" sz="1700" dirty="0"/>
              <a:t> la rencontre</a:t>
            </a:r>
          </a:p>
          <a:p>
            <a:pPr marL="342900" indent="-228600">
              <a:lnSpc>
                <a:spcPct val="90000"/>
              </a:lnSpc>
              <a:spcAft>
                <a:spcPts val="600"/>
              </a:spcAft>
              <a:buFont typeface="Arial" panose="020B0604020202020204" pitchFamily="34" charset="0"/>
              <a:buChar char="•"/>
            </a:pPr>
            <a:r>
              <a:rPr lang="en-US" sz="1700" dirty="0"/>
              <a:t>Un </a:t>
            </a:r>
            <a:r>
              <a:rPr lang="en-US" sz="1700" dirty="0" err="1"/>
              <a:t>problème</a:t>
            </a:r>
            <a:r>
              <a:rPr lang="en-US" sz="1700" dirty="0"/>
              <a:t> technique ? </a:t>
            </a:r>
          </a:p>
          <a:p>
            <a:pPr marL="342900" indent="-228600">
              <a:lnSpc>
                <a:spcPct val="90000"/>
              </a:lnSpc>
              <a:spcAft>
                <a:spcPts val="600"/>
              </a:spcAft>
              <a:buFont typeface="Arial" panose="020B0604020202020204" pitchFamily="34" charset="0"/>
              <a:buChar char="•"/>
            </a:pPr>
            <a:r>
              <a:rPr lang="en-US" sz="1700" dirty="0"/>
              <a:t>Les documents </a:t>
            </a:r>
            <a:r>
              <a:rPr lang="en-US" sz="1700" dirty="0" err="1"/>
              <a:t>lors</a:t>
            </a:r>
            <a:r>
              <a:rPr lang="en-US" sz="1700" dirty="0"/>
              <a:t> de </a:t>
            </a:r>
            <a:r>
              <a:rPr lang="en-US" sz="1700" dirty="0" err="1"/>
              <a:t>l’AGA</a:t>
            </a:r>
            <a:endParaRPr lang="en-US" sz="1700" dirty="0"/>
          </a:p>
          <a:p>
            <a:pPr marL="342900" indent="-228600">
              <a:lnSpc>
                <a:spcPct val="90000"/>
              </a:lnSpc>
              <a:spcAft>
                <a:spcPts val="600"/>
              </a:spcAft>
              <a:buFont typeface="Arial" panose="020B0604020202020204" pitchFamily="34" charset="0"/>
              <a:buChar char="•"/>
            </a:pPr>
            <a:r>
              <a:rPr lang="en-US" sz="1700" dirty="0"/>
              <a:t>Les questions </a:t>
            </a:r>
            <a:r>
              <a:rPr lang="en-US" sz="1700" dirty="0" err="1"/>
              <a:t>lors</a:t>
            </a:r>
            <a:r>
              <a:rPr lang="en-US" sz="1700" dirty="0"/>
              <a:t> de </a:t>
            </a:r>
            <a:r>
              <a:rPr lang="en-US" sz="1700" dirty="0" err="1"/>
              <a:t>l’AGA</a:t>
            </a:r>
            <a:endParaRPr lang="en-US" sz="1700" dirty="0"/>
          </a:p>
          <a:p>
            <a:pPr marL="342900" indent="-228600">
              <a:lnSpc>
                <a:spcPct val="90000"/>
              </a:lnSpc>
              <a:spcAft>
                <a:spcPts val="600"/>
              </a:spcAft>
              <a:buFont typeface="Arial" panose="020B0604020202020204" pitchFamily="34" charset="0"/>
              <a:buChar char="•"/>
            </a:pPr>
            <a:r>
              <a:rPr lang="en-US" sz="1700" dirty="0"/>
              <a:t>Les votes </a:t>
            </a:r>
            <a:r>
              <a:rPr lang="en-US" sz="1700" dirty="0" err="1"/>
              <a:t>lors</a:t>
            </a:r>
            <a:r>
              <a:rPr lang="en-US" sz="1700" dirty="0"/>
              <a:t> de </a:t>
            </a:r>
            <a:r>
              <a:rPr lang="en-US" sz="1700" dirty="0" err="1"/>
              <a:t>l’AGA</a:t>
            </a:r>
            <a:endParaRPr lang="en-US" sz="1700" dirty="0"/>
          </a:p>
          <a:p>
            <a:pPr marL="342900" indent="-228600">
              <a:lnSpc>
                <a:spcPct val="90000"/>
              </a:lnSpc>
              <a:spcAft>
                <a:spcPts val="600"/>
              </a:spcAft>
              <a:buFont typeface="Arial" panose="020B0604020202020204" pitchFamily="34" charset="0"/>
              <a:buChar char="•"/>
            </a:pPr>
            <a:r>
              <a:rPr lang="en-US" sz="1700" dirty="0"/>
              <a:t>Les </a:t>
            </a:r>
            <a:r>
              <a:rPr lang="en-US" sz="1700" dirty="0" err="1"/>
              <a:t>élections</a:t>
            </a:r>
            <a:r>
              <a:rPr lang="en-US" sz="1700" dirty="0"/>
              <a:t> </a:t>
            </a:r>
            <a:r>
              <a:rPr lang="en-US" sz="1700" dirty="0" err="1"/>
              <a:t>lors</a:t>
            </a:r>
            <a:r>
              <a:rPr lang="en-US" sz="1700" dirty="0"/>
              <a:t> de </a:t>
            </a:r>
            <a:r>
              <a:rPr lang="en-US" sz="1700" dirty="0" err="1"/>
              <a:t>l’AGA</a:t>
            </a:r>
            <a:endParaRPr lang="en-US" sz="1700" dirty="0"/>
          </a:p>
          <a:p>
            <a:pPr marL="342900" indent="-228600">
              <a:lnSpc>
                <a:spcPct val="90000"/>
              </a:lnSpc>
              <a:spcAft>
                <a:spcPts val="600"/>
              </a:spcAft>
              <a:buFont typeface="Arial" panose="020B0604020202020204" pitchFamily="34" charset="0"/>
              <a:buChar char="•"/>
            </a:pPr>
            <a:r>
              <a:rPr lang="en-US" sz="1700" dirty="0" err="1"/>
              <a:t>Derniers</a:t>
            </a:r>
            <a:r>
              <a:rPr lang="en-US" sz="1700" dirty="0"/>
              <a:t> conseils</a:t>
            </a:r>
          </a:p>
          <a:p>
            <a:pPr marL="342900" indent="-228600">
              <a:lnSpc>
                <a:spcPct val="90000"/>
              </a:lnSpc>
              <a:spcAft>
                <a:spcPts val="600"/>
              </a:spcAft>
              <a:buFont typeface="Arial" panose="020B0604020202020204" pitchFamily="34" charset="0"/>
              <a:buChar char="•"/>
            </a:pPr>
            <a:r>
              <a:rPr lang="en-US" sz="1700" dirty="0" err="1"/>
              <a:t>D’autres</a:t>
            </a:r>
            <a:r>
              <a:rPr lang="en-US" sz="1700" dirty="0"/>
              <a:t> questions ?</a:t>
            </a:r>
          </a:p>
          <a:p>
            <a:pPr marL="342900" indent="-228600">
              <a:lnSpc>
                <a:spcPct val="90000"/>
              </a:lnSpc>
              <a:spcAft>
                <a:spcPts val="600"/>
              </a:spcAft>
              <a:buFont typeface="Arial" panose="020B0604020202020204" pitchFamily="34" charset="0"/>
              <a:buChar char="•"/>
            </a:pPr>
            <a:endParaRPr lang="en-US" sz="1700" dirty="0"/>
          </a:p>
        </p:txBody>
      </p:sp>
    </p:spTree>
    <p:extLst>
      <p:ext uri="{BB962C8B-B14F-4D97-AF65-F5344CB8AC3E}">
        <p14:creationId xmlns:p14="http://schemas.microsoft.com/office/powerpoint/2010/main" val="9854019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16">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18">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0">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2"/>
            <a:ext cx="10999072"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D36E0BA-DE58-4636-842D-5D26691428A7}"/>
              </a:ext>
            </a:extLst>
          </p:cNvPr>
          <p:cNvSpPr>
            <a:spLocks noGrp="1"/>
          </p:cNvSpPr>
          <p:nvPr>
            <p:ph type="ctrTitle"/>
          </p:nvPr>
        </p:nvSpPr>
        <p:spPr>
          <a:xfrm>
            <a:off x="1524000" y="1293338"/>
            <a:ext cx="9144000" cy="3274592"/>
          </a:xfrm>
        </p:spPr>
        <p:txBody>
          <a:bodyPr anchor="ctr">
            <a:normAutofit/>
          </a:bodyPr>
          <a:lstStyle/>
          <a:p>
            <a:r>
              <a:rPr lang="fr-CA" sz="1800" b="1" dirty="0"/>
              <a:t>La plateforme de vidéo-conférence Zoom</a:t>
            </a:r>
            <a:br>
              <a:rPr lang="fr-CA" sz="1800" b="1" dirty="0"/>
            </a:br>
            <a:br>
              <a:rPr lang="fr-CA" sz="1800" dirty="0"/>
            </a:br>
            <a:br>
              <a:rPr lang="fr-CA" sz="1800" dirty="0"/>
            </a:br>
            <a:br>
              <a:rPr lang="fr-CA" sz="1800" dirty="0"/>
            </a:br>
            <a:r>
              <a:rPr lang="fr-CA" sz="1800" dirty="0"/>
              <a:t>Nous utilisons la plateforme Zoom pour tenir notre AGA en ligne. Vous pouvez vous connecter par le biais de votre PC ou tablette en utilisant le lien qui vous a été envoyé.</a:t>
            </a:r>
            <a:br>
              <a:rPr lang="fr-CA" sz="1800" dirty="0"/>
            </a:br>
            <a:br>
              <a:rPr lang="fr-CA" sz="1800" dirty="0"/>
            </a:br>
            <a:r>
              <a:rPr lang="fr-CA" sz="1800" dirty="0"/>
              <a:t>Si vous ne connaissez pas la plateforme Zoom et souhaitez faire un test avant l’événement pour voir comment cela fonctionne, écrivez à</a:t>
            </a:r>
            <a:r>
              <a:rPr lang="fr-CA" sz="1800" dirty="0">
                <a:highlight>
                  <a:srgbClr val="FFFF00"/>
                </a:highlight>
              </a:rPr>
              <a:t> </a:t>
            </a:r>
            <a:r>
              <a:rPr lang="fr-CA" sz="1800" u="sng" dirty="0">
                <a:highlight>
                  <a:srgbClr val="FFFF00"/>
                </a:highlight>
              </a:rPr>
              <a:t>merveille.t@ffane.ca</a:t>
            </a:r>
            <a:r>
              <a:rPr lang="fr-CA" sz="1800" dirty="0"/>
              <a:t> pour que l’on puisse organiser des sessions de pratique et vous permettre de prendre connaissance de la plateforme.</a:t>
            </a:r>
            <a:br>
              <a:rPr lang="fr-CA" sz="1800" dirty="0"/>
            </a:br>
            <a:endParaRPr lang="fr-CA" sz="1800" dirty="0"/>
          </a:p>
        </p:txBody>
      </p:sp>
      <p:sp>
        <p:nvSpPr>
          <p:cNvPr id="3" name="Subtitle 2">
            <a:extLst>
              <a:ext uri="{FF2B5EF4-FFF2-40B4-BE49-F238E27FC236}">
                <a16:creationId xmlns:a16="http://schemas.microsoft.com/office/drawing/2014/main" id="{DCD0C92E-C523-4B6D-A3A2-5A27D3D0CC9E}"/>
              </a:ext>
            </a:extLst>
          </p:cNvPr>
          <p:cNvSpPr>
            <a:spLocks noGrp="1"/>
          </p:cNvSpPr>
          <p:nvPr>
            <p:ph type="subTitle" idx="1"/>
          </p:nvPr>
        </p:nvSpPr>
        <p:spPr>
          <a:xfrm>
            <a:off x="1524000" y="5514052"/>
            <a:ext cx="9144000" cy="651910"/>
          </a:xfrm>
        </p:spPr>
        <p:txBody>
          <a:bodyPr anchor="ctr">
            <a:normAutofit/>
          </a:bodyPr>
          <a:lstStyle/>
          <a:p>
            <a:r>
              <a:rPr lang="fr-CA"/>
              <a:t>Page suivante : Comment participer?</a:t>
            </a:r>
          </a:p>
        </p:txBody>
      </p:sp>
      <p:cxnSp>
        <p:nvCxnSpPr>
          <p:cNvPr id="23" name="Straight Connector 22">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54708"/>
            <a:ext cx="11000232"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70275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2"/>
            <a:ext cx="10999072"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D36E0BA-DE58-4636-842D-5D26691428A7}"/>
              </a:ext>
            </a:extLst>
          </p:cNvPr>
          <p:cNvSpPr>
            <a:spLocks noGrp="1"/>
          </p:cNvSpPr>
          <p:nvPr>
            <p:ph type="ctrTitle"/>
          </p:nvPr>
        </p:nvSpPr>
        <p:spPr>
          <a:xfrm>
            <a:off x="1524000" y="1293338"/>
            <a:ext cx="9144000" cy="3274592"/>
          </a:xfrm>
        </p:spPr>
        <p:txBody>
          <a:bodyPr anchor="ctr">
            <a:noAutofit/>
          </a:bodyPr>
          <a:lstStyle/>
          <a:p>
            <a:r>
              <a:rPr lang="fr-CA" sz="1800" b="1" dirty="0"/>
              <a:t>Comment installer Zoom ?</a:t>
            </a:r>
            <a:br>
              <a:rPr lang="fr-CA" sz="1800" b="1" dirty="0"/>
            </a:br>
            <a:br>
              <a:rPr lang="fr-CA" sz="1800" dirty="0"/>
            </a:br>
            <a:br>
              <a:rPr lang="fr-CA" sz="1800" dirty="0"/>
            </a:br>
            <a:r>
              <a:rPr lang="fr-FR" sz="1800" dirty="0"/>
              <a:t>Pour participer à une réunion Zoom, il est recommandé d'utiliser un ordinateur avec des</a:t>
            </a:r>
            <a:br>
              <a:rPr lang="fr-FR" sz="1800" dirty="0"/>
            </a:br>
            <a:r>
              <a:rPr lang="fr-FR" sz="1800" dirty="0"/>
              <a:t>haut-parleurs et un microphone, et - si vous souhaitez que d'autres personnes puissent</a:t>
            </a:r>
            <a:br>
              <a:rPr lang="fr-FR" sz="1800" dirty="0"/>
            </a:br>
            <a:r>
              <a:rPr lang="fr-FR" sz="1800" dirty="0"/>
              <a:t>vous voir - une caméra. Si vous n'avez pas de microphone, vous pouvez quand</a:t>
            </a:r>
            <a:br>
              <a:rPr lang="fr-FR" sz="1800" dirty="0"/>
            </a:br>
            <a:r>
              <a:rPr lang="fr-FR" sz="1800" dirty="0"/>
              <a:t>même participer via le clavardage dans Zoom. </a:t>
            </a:r>
            <a:r>
              <a:rPr lang="fr-FR" sz="1800" dirty="0">
                <a:hlinkClick r:id="rId2"/>
              </a:rPr>
              <a:t>En savoir plus</a:t>
            </a:r>
            <a:br>
              <a:rPr lang="fr-FR" sz="1800" dirty="0"/>
            </a:br>
            <a:br>
              <a:rPr lang="fr-FR" sz="1800" dirty="0"/>
            </a:br>
            <a:r>
              <a:rPr lang="fr-FR" sz="1800" dirty="0"/>
              <a:t>Si vous vous connectez à une réunion Zoom pour la première fois sur un ordinateur, il vous</a:t>
            </a:r>
            <a:br>
              <a:rPr lang="fr-FR" sz="1800" dirty="0"/>
            </a:br>
            <a:r>
              <a:rPr lang="fr-FR" sz="1800" dirty="0"/>
              <a:t>sera demandé de télécharger et d'installer le logiciel Zoom. Le téléchargement devrait</a:t>
            </a:r>
            <a:br>
              <a:rPr lang="fr-FR" sz="1800" dirty="0"/>
            </a:br>
            <a:r>
              <a:rPr lang="fr-FR" sz="1800" dirty="0"/>
              <a:t>démarrer automatiquement et il vous sera demandé de confirmer. Une fois le</a:t>
            </a:r>
            <a:br>
              <a:rPr lang="fr-FR" sz="1800" dirty="0"/>
            </a:br>
            <a:r>
              <a:rPr lang="fr-FR" sz="1800" dirty="0"/>
              <a:t>téléchargement terminé, installez le logiciel sur votre ordinateur. Si vous utilisez un Mac et</a:t>
            </a:r>
            <a:br>
              <a:rPr lang="fr-FR" sz="1800" dirty="0"/>
            </a:br>
            <a:r>
              <a:rPr lang="fr-FR" sz="1800" dirty="0"/>
              <a:t>que vous avez des difficultés à l'installer, consultez cette page d'aide : </a:t>
            </a:r>
            <a:r>
              <a:rPr lang="fr-FR" sz="1800" dirty="0">
                <a:hlinkClick r:id="rId3"/>
              </a:rPr>
              <a:t>Comment installer le</a:t>
            </a:r>
            <a:br>
              <a:rPr lang="fr-FR" sz="1800" dirty="0">
                <a:hlinkClick r:id="rId3"/>
              </a:rPr>
            </a:br>
            <a:r>
              <a:rPr lang="fr-FR" sz="1800" dirty="0">
                <a:hlinkClick r:id="rId3"/>
              </a:rPr>
              <a:t>logiciel sur Mac</a:t>
            </a:r>
            <a:r>
              <a:rPr lang="fr-FR" sz="1800" dirty="0"/>
              <a:t>.</a:t>
            </a:r>
            <a:br>
              <a:rPr lang="fr-FR" sz="1800" dirty="0"/>
            </a:br>
            <a:br>
              <a:rPr lang="fr-FR" sz="1800" dirty="0"/>
            </a:br>
            <a:r>
              <a:rPr lang="fr-FR" sz="1800" dirty="0"/>
              <a:t>Nous vous encourageons à </a:t>
            </a:r>
            <a:r>
              <a:rPr lang="fr-FR" sz="1800" b="1" dirty="0"/>
              <a:t>télécharger Zoom quelques jours avant la réunion</a:t>
            </a:r>
            <a:r>
              <a:rPr lang="fr-FR" sz="1800" dirty="0"/>
              <a:t>, pour s’assurer que tout est fonctionnel et pour se familiariser avec la plateforme. </a:t>
            </a:r>
            <a:br>
              <a:rPr lang="fr-CA" sz="1800" dirty="0"/>
            </a:br>
            <a:endParaRPr lang="fr-CA" sz="1800" dirty="0"/>
          </a:p>
        </p:txBody>
      </p:sp>
      <p:sp>
        <p:nvSpPr>
          <p:cNvPr id="3" name="Subtitle 2">
            <a:extLst>
              <a:ext uri="{FF2B5EF4-FFF2-40B4-BE49-F238E27FC236}">
                <a16:creationId xmlns:a16="http://schemas.microsoft.com/office/drawing/2014/main" id="{DCD0C92E-C523-4B6D-A3A2-5A27D3D0CC9E}"/>
              </a:ext>
            </a:extLst>
          </p:cNvPr>
          <p:cNvSpPr>
            <a:spLocks noGrp="1"/>
          </p:cNvSpPr>
          <p:nvPr>
            <p:ph type="subTitle" idx="1"/>
          </p:nvPr>
        </p:nvSpPr>
        <p:spPr>
          <a:xfrm>
            <a:off x="1524000" y="5514052"/>
            <a:ext cx="9144000" cy="651910"/>
          </a:xfrm>
        </p:spPr>
        <p:txBody>
          <a:bodyPr anchor="ctr">
            <a:normAutofit/>
          </a:bodyPr>
          <a:lstStyle/>
          <a:p>
            <a:r>
              <a:rPr lang="fr-CA" dirty="0"/>
              <a:t>Page suivante : Zoom : les fonctions à connaître</a:t>
            </a:r>
          </a:p>
        </p:txBody>
      </p:sp>
      <p:cxnSp>
        <p:nvCxnSpPr>
          <p:cNvPr id="23" name="Straight Connector 22">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54708"/>
            <a:ext cx="11000232"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089689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6E0BA-DE58-4636-842D-5D26691428A7}"/>
              </a:ext>
            </a:extLst>
          </p:cNvPr>
          <p:cNvSpPr>
            <a:spLocks noGrp="1"/>
          </p:cNvSpPr>
          <p:nvPr>
            <p:ph type="ctrTitle"/>
          </p:nvPr>
        </p:nvSpPr>
        <p:spPr/>
        <p:txBody>
          <a:bodyPr/>
          <a:lstStyle/>
          <a:p>
            <a:endParaRPr lang="fr-CA"/>
          </a:p>
        </p:txBody>
      </p:sp>
      <p:sp>
        <p:nvSpPr>
          <p:cNvPr id="3" name="Subtitle 2">
            <a:extLst>
              <a:ext uri="{FF2B5EF4-FFF2-40B4-BE49-F238E27FC236}">
                <a16:creationId xmlns:a16="http://schemas.microsoft.com/office/drawing/2014/main" id="{DCD0C92E-C523-4B6D-A3A2-5A27D3D0CC9E}"/>
              </a:ext>
            </a:extLst>
          </p:cNvPr>
          <p:cNvSpPr>
            <a:spLocks noGrp="1"/>
          </p:cNvSpPr>
          <p:nvPr>
            <p:ph type="subTitle" idx="1"/>
          </p:nvPr>
        </p:nvSpPr>
        <p:spPr/>
        <p:txBody>
          <a:bodyPr/>
          <a:lstStyle/>
          <a:p>
            <a:endParaRPr lang="fr-CA"/>
          </a:p>
        </p:txBody>
      </p:sp>
      <p:grpSp>
        <p:nvGrpSpPr>
          <p:cNvPr id="18" name="Group 17">
            <a:extLst>
              <a:ext uri="{FF2B5EF4-FFF2-40B4-BE49-F238E27FC236}">
                <a16:creationId xmlns:a16="http://schemas.microsoft.com/office/drawing/2014/main" id="{D5486E1F-00A4-40B8-9FFC-9D911E58EC21}"/>
              </a:ext>
            </a:extLst>
          </p:cNvPr>
          <p:cNvGrpSpPr/>
          <p:nvPr/>
        </p:nvGrpSpPr>
        <p:grpSpPr>
          <a:xfrm>
            <a:off x="38715" y="158224"/>
            <a:ext cx="6757686" cy="6760542"/>
            <a:chOff x="71739" y="307337"/>
            <a:chExt cx="6757686" cy="6760542"/>
          </a:xfrm>
        </p:grpSpPr>
        <p:pic>
          <p:nvPicPr>
            <p:cNvPr id="20" name="Picture 19" descr="A picture containing drawing&#10;&#10;Description automatically generated">
              <a:extLst>
                <a:ext uri="{FF2B5EF4-FFF2-40B4-BE49-F238E27FC236}">
                  <a16:creationId xmlns:a16="http://schemas.microsoft.com/office/drawing/2014/main" id="{498A3AEA-138C-4892-BF27-1C463747D9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65637" y="307337"/>
              <a:ext cx="1163788" cy="665416"/>
            </a:xfrm>
            <a:prstGeom prst="rect">
              <a:avLst/>
            </a:prstGeom>
          </p:spPr>
        </p:pic>
        <p:sp>
          <p:nvSpPr>
            <p:cNvPr id="22" name="Arrow: Right 21">
              <a:extLst>
                <a:ext uri="{FF2B5EF4-FFF2-40B4-BE49-F238E27FC236}">
                  <a16:creationId xmlns:a16="http://schemas.microsoft.com/office/drawing/2014/main" id="{FA15C8B3-F0CA-422F-BAC9-C6D81CA392F6}"/>
                </a:ext>
              </a:extLst>
            </p:cNvPr>
            <p:cNvSpPr/>
            <p:nvPr/>
          </p:nvSpPr>
          <p:spPr>
            <a:xfrm rot="15722375">
              <a:off x="4687217" y="6346628"/>
              <a:ext cx="348418" cy="136943"/>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p>
          </p:txBody>
        </p:sp>
        <p:sp>
          <p:nvSpPr>
            <p:cNvPr id="23" name="Arrow: Right 22">
              <a:extLst>
                <a:ext uri="{FF2B5EF4-FFF2-40B4-BE49-F238E27FC236}">
                  <a16:creationId xmlns:a16="http://schemas.microsoft.com/office/drawing/2014/main" id="{1C73786C-96BE-4F00-95FE-51F29F0AF666}"/>
                </a:ext>
              </a:extLst>
            </p:cNvPr>
            <p:cNvSpPr/>
            <p:nvPr/>
          </p:nvSpPr>
          <p:spPr>
            <a:xfrm rot="17074256">
              <a:off x="381713" y="6323241"/>
              <a:ext cx="429068" cy="117243"/>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24" name="Arrow: Right 23">
              <a:extLst>
                <a:ext uri="{FF2B5EF4-FFF2-40B4-BE49-F238E27FC236}">
                  <a16:creationId xmlns:a16="http://schemas.microsoft.com/office/drawing/2014/main" id="{11C71017-7575-495F-9CFA-C41070497437}"/>
                </a:ext>
              </a:extLst>
            </p:cNvPr>
            <p:cNvSpPr/>
            <p:nvPr/>
          </p:nvSpPr>
          <p:spPr>
            <a:xfrm rot="12522573">
              <a:off x="1318023" y="6312758"/>
              <a:ext cx="642882" cy="153116"/>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25" name="TextBox 24">
              <a:extLst>
                <a:ext uri="{FF2B5EF4-FFF2-40B4-BE49-F238E27FC236}">
                  <a16:creationId xmlns:a16="http://schemas.microsoft.com/office/drawing/2014/main" id="{D88DB49B-6A56-4A1A-AD91-800EA2A9104F}"/>
                </a:ext>
              </a:extLst>
            </p:cNvPr>
            <p:cNvSpPr txBox="1"/>
            <p:nvPr/>
          </p:nvSpPr>
          <p:spPr>
            <a:xfrm>
              <a:off x="4178250" y="6544659"/>
              <a:ext cx="1773788" cy="523220"/>
            </a:xfrm>
            <a:prstGeom prst="rect">
              <a:avLst/>
            </a:prstGeom>
            <a:noFill/>
          </p:spPr>
          <p:txBody>
            <a:bodyPr wrap="square" rtlCol="0">
              <a:spAutoFit/>
            </a:bodyPr>
            <a:lstStyle/>
            <a:p>
              <a:r>
                <a:rPr lang="fr-CA" sz="1400" b="1" dirty="0">
                  <a:solidFill>
                    <a:srgbClr val="FF0000"/>
                  </a:solidFill>
                </a:rPr>
                <a:t>Cliquer pour accéder </a:t>
              </a:r>
            </a:p>
            <a:p>
              <a:r>
                <a:rPr lang="fr-CA" sz="1400" b="1" dirty="0">
                  <a:solidFill>
                    <a:srgbClr val="FF0000"/>
                  </a:solidFill>
                </a:rPr>
                <a:t>au clavardage</a:t>
              </a:r>
            </a:p>
          </p:txBody>
        </p:sp>
        <p:sp>
          <p:nvSpPr>
            <p:cNvPr id="26" name="TextBox 25">
              <a:extLst>
                <a:ext uri="{FF2B5EF4-FFF2-40B4-BE49-F238E27FC236}">
                  <a16:creationId xmlns:a16="http://schemas.microsoft.com/office/drawing/2014/main" id="{376E3282-5F89-4FB2-8C84-5CA96CA10241}"/>
                </a:ext>
              </a:extLst>
            </p:cNvPr>
            <p:cNvSpPr txBox="1"/>
            <p:nvPr/>
          </p:nvSpPr>
          <p:spPr>
            <a:xfrm>
              <a:off x="1917753" y="6403772"/>
              <a:ext cx="2350821" cy="523220"/>
            </a:xfrm>
            <a:prstGeom prst="rect">
              <a:avLst/>
            </a:prstGeom>
            <a:noFill/>
          </p:spPr>
          <p:txBody>
            <a:bodyPr wrap="square" rtlCol="0">
              <a:spAutoFit/>
            </a:bodyPr>
            <a:lstStyle/>
            <a:p>
              <a:r>
                <a:rPr lang="fr-CA" sz="1400" b="1" kern="800" dirty="0">
                  <a:solidFill>
                    <a:srgbClr val="FF0000"/>
                  </a:solidFill>
                </a:rPr>
                <a:t>Cliquer pour activer </a:t>
              </a:r>
            </a:p>
            <a:p>
              <a:r>
                <a:rPr lang="fr-CA" sz="1400" b="1" kern="800" dirty="0">
                  <a:solidFill>
                    <a:srgbClr val="FF0000"/>
                  </a:solidFill>
                </a:rPr>
                <a:t>ou éteindre votre caméra</a:t>
              </a:r>
            </a:p>
          </p:txBody>
        </p:sp>
        <p:sp>
          <p:nvSpPr>
            <p:cNvPr id="27" name="TextBox 26">
              <a:extLst>
                <a:ext uri="{FF2B5EF4-FFF2-40B4-BE49-F238E27FC236}">
                  <a16:creationId xmlns:a16="http://schemas.microsoft.com/office/drawing/2014/main" id="{E7B995BF-AF96-42EE-B415-94C61886FA52}"/>
                </a:ext>
              </a:extLst>
            </p:cNvPr>
            <p:cNvSpPr txBox="1"/>
            <p:nvPr/>
          </p:nvSpPr>
          <p:spPr>
            <a:xfrm>
              <a:off x="71739" y="6535944"/>
              <a:ext cx="1924683" cy="523220"/>
            </a:xfrm>
            <a:prstGeom prst="rect">
              <a:avLst/>
            </a:prstGeom>
            <a:noFill/>
          </p:spPr>
          <p:txBody>
            <a:bodyPr wrap="square" rtlCol="0">
              <a:spAutoFit/>
            </a:bodyPr>
            <a:lstStyle/>
            <a:p>
              <a:r>
                <a:rPr lang="fr-CA" sz="1400" b="1" kern="800" dirty="0">
                  <a:solidFill>
                    <a:srgbClr val="FF0000"/>
                  </a:solidFill>
                </a:rPr>
                <a:t>Cliquer pour activer </a:t>
              </a:r>
            </a:p>
            <a:p>
              <a:r>
                <a:rPr lang="fr-CA" sz="1400" b="1" kern="800" dirty="0">
                  <a:solidFill>
                    <a:srgbClr val="FF0000"/>
                  </a:solidFill>
                </a:rPr>
                <a:t>ou éteindre votre micro</a:t>
              </a:r>
            </a:p>
          </p:txBody>
        </p:sp>
      </p:grpSp>
      <p:sp>
        <p:nvSpPr>
          <p:cNvPr id="28" name="Subtitle 2">
            <a:extLst>
              <a:ext uri="{FF2B5EF4-FFF2-40B4-BE49-F238E27FC236}">
                <a16:creationId xmlns:a16="http://schemas.microsoft.com/office/drawing/2014/main" id="{19D7CBA0-CD5C-4CFB-8AC5-6F47E3070A44}"/>
              </a:ext>
            </a:extLst>
          </p:cNvPr>
          <p:cNvSpPr txBox="1">
            <a:spLocks/>
          </p:cNvSpPr>
          <p:nvPr/>
        </p:nvSpPr>
        <p:spPr>
          <a:xfrm>
            <a:off x="1063516" y="80121"/>
            <a:ext cx="9416898" cy="723670"/>
          </a:xfrm>
          <a:prstGeom prst="rect">
            <a:avLst/>
          </a:prstGeom>
        </p:spPr>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fr-CA" dirty="0">
                <a:solidFill>
                  <a:srgbClr val="FFFFFF"/>
                </a:solidFill>
              </a:rPr>
              <a:t>Zoom : les trois fonctions à connaître</a:t>
            </a:r>
          </a:p>
        </p:txBody>
      </p:sp>
      <p:pic>
        <p:nvPicPr>
          <p:cNvPr id="5" name="Image 4">
            <a:extLst>
              <a:ext uri="{FF2B5EF4-FFF2-40B4-BE49-F238E27FC236}">
                <a16:creationId xmlns:a16="http://schemas.microsoft.com/office/drawing/2014/main" id="{72D653B7-01F7-43D3-945B-A9971F79AC72}"/>
              </a:ext>
            </a:extLst>
          </p:cNvPr>
          <p:cNvPicPr>
            <a:picLocks noChangeAspect="1"/>
          </p:cNvPicPr>
          <p:nvPr/>
        </p:nvPicPr>
        <p:blipFill rotWithShape="1">
          <a:blip r:embed="rId3">
            <a:extLst>
              <a:ext uri="{28A0092B-C50C-407E-A947-70E740481C1C}">
                <a14:useLocalDpi xmlns:a14="http://schemas.microsoft.com/office/drawing/2010/main" val="0"/>
              </a:ext>
            </a:extLst>
          </a:blip>
          <a:srcRect t="2309"/>
          <a:stretch/>
        </p:blipFill>
        <p:spPr>
          <a:xfrm>
            <a:off x="352144" y="0"/>
            <a:ext cx="11356130" cy="6009196"/>
          </a:xfrm>
          <a:prstGeom prst="rect">
            <a:avLst/>
          </a:prstGeom>
        </p:spPr>
      </p:pic>
      <p:sp>
        <p:nvSpPr>
          <p:cNvPr id="17" name="Arrow: Right 21">
            <a:extLst>
              <a:ext uri="{FF2B5EF4-FFF2-40B4-BE49-F238E27FC236}">
                <a16:creationId xmlns:a16="http://schemas.microsoft.com/office/drawing/2014/main" id="{84CDBE54-7947-4C1C-B25C-732463AB3500}"/>
              </a:ext>
            </a:extLst>
          </p:cNvPr>
          <p:cNvSpPr/>
          <p:nvPr/>
        </p:nvSpPr>
        <p:spPr>
          <a:xfrm rot="15138972">
            <a:off x="9720221" y="6072269"/>
            <a:ext cx="579482" cy="119319"/>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29" name="TextBox 24">
            <a:extLst>
              <a:ext uri="{FF2B5EF4-FFF2-40B4-BE49-F238E27FC236}">
                <a16:creationId xmlns:a16="http://schemas.microsoft.com/office/drawing/2014/main" id="{6F7D07EF-DB0B-4D59-8674-F03FEBDA1B9E}"/>
              </a:ext>
            </a:extLst>
          </p:cNvPr>
          <p:cNvSpPr txBox="1"/>
          <p:nvPr/>
        </p:nvSpPr>
        <p:spPr>
          <a:xfrm>
            <a:off x="7941703" y="6356777"/>
            <a:ext cx="4250297" cy="523220"/>
          </a:xfrm>
          <a:prstGeom prst="rect">
            <a:avLst/>
          </a:prstGeom>
          <a:noFill/>
        </p:spPr>
        <p:txBody>
          <a:bodyPr wrap="square" rtlCol="0">
            <a:spAutoFit/>
          </a:bodyPr>
          <a:lstStyle/>
          <a:p>
            <a:r>
              <a:rPr lang="fr-CA" sz="1400" b="1" dirty="0">
                <a:solidFill>
                  <a:srgbClr val="FF0000"/>
                </a:solidFill>
              </a:rPr>
              <a:t>Clavardage : écrivez ?, proposer et appuyer</a:t>
            </a:r>
          </a:p>
          <a:p>
            <a:r>
              <a:rPr lang="fr-CA" sz="1400" b="1" dirty="0">
                <a:solidFill>
                  <a:srgbClr val="FF0000"/>
                </a:solidFill>
              </a:rPr>
              <a:t>(n’oubliez pas de cliquer Entrée pour envoyer)</a:t>
            </a:r>
          </a:p>
        </p:txBody>
      </p:sp>
      <p:sp>
        <p:nvSpPr>
          <p:cNvPr id="16" name="Arrow: Right 21">
            <a:extLst>
              <a:ext uri="{FF2B5EF4-FFF2-40B4-BE49-F238E27FC236}">
                <a16:creationId xmlns:a16="http://schemas.microsoft.com/office/drawing/2014/main" id="{1BBDC2FD-50F5-467D-97A1-7851337EC0E3}"/>
              </a:ext>
            </a:extLst>
          </p:cNvPr>
          <p:cNvSpPr/>
          <p:nvPr/>
        </p:nvSpPr>
        <p:spPr>
          <a:xfrm rot="15722375">
            <a:off x="6104106" y="6162018"/>
            <a:ext cx="348418" cy="136943"/>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9" name="TextBox 24">
            <a:extLst>
              <a:ext uri="{FF2B5EF4-FFF2-40B4-BE49-F238E27FC236}">
                <a16:creationId xmlns:a16="http://schemas.microsoft.com/office/drawing/2014/main" id="{0E7C379A-7563-416D-A4B8-7EF166B7EE4F}"/>
              </a:ext>
            </a:extLst>
          </p:cNvPr>
          <p:cNvSpPr txBox="1"/>
          <p:nvPr/>
        </p:nvSpPr>
        <p:spPr>
          <a:xfrm>
            <a:off x="6043464" y="6356777"/>
            <a:ext cx="1773788" cy="523220"/>
          </a:xfrm>
          <a:prstGeom prst="rect">
            <a:avLst/>
          </a:prstGeom>
          <a:noFill/>
        </p:spPr>
        <p:txBody>
          <a:bodyPr wrap="square" rtlCol="0">
            <a:spAutoFit/>
          </a:bodyPr>
          <a:lstStyle/>
          <a:p>
            <a:r>
              <a:rPr lang="fr-CA" sz="1400" b="1" dirty="0">
                <a:solidFill>
                  <a:srgbClr val="FF0000"/>
                </a:solidFill>
              </a:rPr>
              <a:t>Cliquer pour</a:t>
            </a:r>
          </a:p>
          <a:p>
            <a:r>
              <a:rPr lang="fr-CA" sz="1400" b="1" dirty="0">
                <a:solidFill>
                  <a:srgbClr val="FF0000"/>
                </a:solidFill>
              </a:rPr>
              <a:t>lever la main</a:t>
            </a:r>
          </a:p>
        </p:txBody>
      </p:sp>
    </p:spTree>
    <p:extLst>
      <p:ext uri="{BB962C8B-B14F-4D97-AF65-F5344CB8AC3E}">
        <p14:creationId xmlns:p14="http://schemas.microsoft.com/office/powerpoint/2010/main" val="9482696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2"/>
            <a:ext cx="10999072"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D36E0BA-DE58-4636-842D-5D26691428A7}"/>
              </a:ext>
            </a:extLst>
          </p:cNvPr>
          <p:cNvSpPr>
            <a:spLocks noGrp="1"/>
          </p:cNvSpPr>
          <p:nvPr>
            <p:ph type="ctrTitle"/>
          </p:nvPr>
        </p:nvSpPr>
        <p:spPr>
          <a:xfrm>
            <a:off x="1524000" y="1293338"/>
            <a:ext cx="9144000" cy="3274592"/>
          </a:xfrm>
        </p:spPr>
        <p:txBody>
          <a:bodyPr anchor="ctr">
            <a:normAutofit fontScale="90000"/>
          </a:bodyPr>
          <a:lstStyle/>
          <a:p>
            <a:r>
              <a:rPr lang="fr-CA" sz="2000" b="1" dirty="0"/>
              <a:t>Lorsque vous rejoignez la rencontre : </a:t>
            </a:r>
            <a:br>
              <a:rPr lang="fr-CA" sz="1800" b="1" dirty="0"/>
            </a:br>
            <a:br>
              <a:rPr lang="fr-CA" sz="1800" b="1" dirty="0"/>
            </a:br>
            <a:br>
              <a:rPr lang="fr-CA" sz="1800" b="1" dirty="0"/>
            </a:br>
            <a:r>
              <a:rPr lang="fr-CA" sz="2000" dirty="0"/>
              <a:t>1. Votre micro sera en mode « silencieux » : cela permet que ce soit plus calme.</a:t>
            </a:r>
            <a:br>
              <a:rPr lang="fr-CA" sz="2000" dirty="0"/>
            </a:br>
            <a:br>
              <a:rPr lang="fr-CA" sz="2000" dirty="0"/>
            </a:br>
            <a:r>
              <a:rPr lang="fr-CA" sz="2000" dirty="0"/>
              <a:t>2. Vous serez invité à couper votre caméra : cela permet une meilleure connexion.</a:t>
            </a:r>
            <a:br>
              <a:rPr lang="fr-CA" sz="2000" dirty="0"/>
            </a:br>
            <a:br>
              <a:rPr lang="fr-CA" sz="2000" dirty="0"/>
            </a:br>
            <a:r>
              <a:rPr lang="fr-CA" sz="2000" dirty="0"/>
              <a:t>3. Si le nom sous lequel vous apparaissez n’est pas le vôtre, écrivez votre nom complet dans le clavardage et notre équipe se chargera de le modifier pour vous. Pour cela, cliquer sur « converser » (ou « chat » pour ceux qui ont la version anglaise). Une fenêtre s’ouvre à votre droite, vous pouvez écrire en bas à droite. N’oubliez pas de cliquer sur la touche Entrée de votre clavier pour envoyer. </a:t>
            </a:r>
            <a:br>
              <a:rPr lang="fr-CA" sz="2000" dirty="0"/>
            </a:br>
            <a:br>
              <a:rPr lang="fr-CA" sz="2000" dirty="0"/>
            </a:br>
            <a:r>
              <a:rPr lang="fr-CA" sz="2000" dirty="0"/>
              <a:t>4. La présidente d’Assemblée sera là pour vous guider pendant l’Assemblée générale </a:t>
            </a:r>
            <a:br>
              <a:rPr lang="fr-CA" sz="2000" dirty="0"/>
            </a:br>
            <a:r>
              <a:rPr lang="fr-CA" sz="2000" dirty="0"/>
              <a:t>et vous rappeler les consignes. Pas de crainte à avoir!</a:t>
            </a:r>
          </a:p>
        </p:txBody>
      </p:sp>
      <p:sp>
        <p:nvSpPr>
          <p:cNvPr id="3" name="Subtitle 2">
            <a:extLst>
              <a:ext uri="{FF2B5EF4-FFF2-40B4-BE49-F238E27FC236}">
                <a16:creationId xmlns:a16="http://schemas.microsoft.com/office/drawing/2014/main" id="{DCD0C92E-C523-4B6D-A3A2-5A27D3D0CC9E}"/>
              </a:ext>
            </a:extLst>
          </p:cNvPr>
          <p:cNvSpPr>
            <a:spLocks noGrp="1"/>
          </p:cNvSpPr>
          <p:nvPr>
            <p:ph type="subTitle" idx="1"/>
          </p:nvPr>
        </p:nvSpPr>
        <p:spPr>
          <a:xfrm>
            <a:off x="1524000" y="5514052"/>
            <a:ext cx="9144000" cy="651910"/>
          </a:xfrm>
        </p:spPr>
        <p:txBody>
          <a:bodyPr anchor="ctr">
            <a:normAutofit/>
          </a:bodyPr>
          <a:lstStyle/>
          <a:p>
            <a:r>
              <a:rPr lang="fr-CA" dirty="0"/>
              <a:t>Page suivante : Zoom : les problèmes techniques</a:t>
            </a:r>
          </a:p>
        </p:txBody>
      </p:sp>
      <p:cxnSp>
        <p:nvCxnSpPr>
          <p:cNvPr id="14" name="Straight Connector 13">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54708"/>
            <a:ext cx="11000232"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017617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9C7E0A2C-7C0A-4AAC-B3B0-6C12B2EBAE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1"/>
            <a:ext cx="10999072"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D36E0BA-DE58-4636-842D-5D26691428A7}"/>
              </a:ext>
            </a:extLst>
          </p:cNvPr>
          <p:cNvSpPr>
            <a:spLocks noGrp="1"/>
          </p:cNvSpPr>
          <p:nvPr>
            <p:ph type="ctrTitle"/>
          </p:nvPr>
        </p:nvSpPr>
        <p:spPr>
          <a:xfrm>
            <a:off x="1524000" y="513970"/>
            <a:ext cx="9144000" cy="3517497"/>
          </a:xfrm>
        </p:spPr>
        <p:txBody>
          <a:bodyPr>
            <a:noAutofit/>
          </a:bodyPr>
          <a:lstStyle/>
          <a:p>
            <a:r>
              <a:rPr lang="fr-CA" sz="1800" b="1" dirty="0"/>
              <a:t>Un problème technique pendant la rencontre?</a:t>
            </a:r>
            <a:br>
              <a:rPr lang="fr-CA" sz="1800" b="1" dirty="0"/>
            </a:br>
            <a:br>
              <a:rPr lang="fr-CA" sz="1800" b="1" dirty="0"/>
            </a:br>
            <a:br>
              <a:rPr lang="fr-CA" sz="1800" b="1" dirty="0"/>
            </a:br>
            <a:r>
              <a:rPr lang="fr-CA" sz="1800" dirty="0"/>
              <a:t>Pendant toute la rencontre, une membre de notre équipe sera là pour vous aider au besoin.</a:t>
            </a:r>
            <a:br>
              <a:rPr lang="fr-CA" sz="1800" dirty="0"/>
            </a:br>
            <a:r>
              <a:rPr lang="fr-CA" sz="1800" dirty="0"/>
              <a:t>Il s’agit de </a:t>
            </a:r>
            <a:r>
              <a:rPr lang="fr-CA" sz="1800" b="1" dirty="0">
                <a:highlight>
                  <a:srgbClr val="FFFF00"/>
                </a:highlight>
              </a:rPr>
              <a:t>Mira </a:t>
            </a:r>
            <a:r>
              <a:rPr lang="fr-CA" sz="1800" b="1" dirty="0" err="1">
                <a:highlight>
                  <a:srgbClr val="FFFF00"/>
                </a:highlight>
              </a:rPr>
              <a:t>Malu</a:t>
            </a:r>
            <a:r>
              <a:rPr lang="fr-CA" sz="1800" dirty="0"/>
              <a:t>, coordonnatrice de projet à la FFANE.</a:t>
            </a:r>
            <a:br>
              <a:rPr lang="fr-CA" sz="1800" dirty="0"/>
            </a:br>
            <a:br>
              <a:rPr lang="fr-CA" sz="1800" dirty="0"/>
            </a:br>
            <a:r>
              <a:rPr lang="fr-CA" sz="1800" dirty="0"/>
              <a:t>Vous pouvez le rejoindre :</a:t>
            </a:r>
            <a:br>
              <a:rPr lang="fr-CA" sz="1800" dirty="0"/>
            </a:br>
            <a:r>
              <a:rPr lang="fr-CA" sz="1800" dirty="0"/>
              <a:t>&gt; par courriel : </a:t>
            </a:r>
            <a:r>
              <a:rPr lang="fr-FR" sz="1800" b="1" dirty="0">
                <a:highlight>
                  <a:srgbClr val="FFFF00"/>
                </a:highlight>
              </a:rPr>
              <a:t>mira.m@ffane.ca</a:t>
            </a:r>
            <a:br>
              <a:rPr lang="fr-FR" sz="1800" dirty="0"/>
            </a:br>
            <a:r>
              <a:rPr lang="fr-FR" sz="1800" dirty="0"/>
              <a:t>&gt; par téléphone : </a:t>
            </a:r>
            <a:r>
              <a:rPr lang="fr-FR" sz="1800" dirty="0">
                <a:highlight>
                  <a:srgbClr val="FFFF00"/>
                </a:highlight>
              </a:rPr>
              <a:t>(902) 433-2088</a:t>
            </a:r>
            <a:br>
              <a:rPr lang="fr-FR" sz="1800" dirty="0"/>
            </a:br>
            <a:r>
              <a:rPr lang="fr-FR" sz="1800" dirty="0"/>
              <a:t>&gt; en utilisant le clavardage lors de l’AGA</a:t>
            </a:r>
            <a:endParaRPr lang="fr-CA" sz="1800" dirty="0"/>
          </a:p>
        </p:txBody>
      </p:sp>
      <p:sp>
        <p:nvSpPr>
          <p:cNvPr id="7" name="Subtitle 2">
            <a:extLst>
              <a:ext uri="{FF2B5EF4-FFF2-40B4-BE49-F238E27FC236}">
                <a16:creationId xmlns:a16="http://schemas.microsoft.com/office/drawing/2014/main" id="{FA9265F4-8ABD-4682-9929-B12506362BF0}"/>
              </a:ext>
            </a:extLst>
          </p:cNvPr>
          <p:cNvSpPr txBox="1">
            <a:spLocks/>
          </p:cNvSpPr>
          <p:nvPr/>
        </p:nvSpPr>
        <p:spPr>
          <a:xfrm>
            <a:off x="1524000" y="5187143"/>
            <a:ext cx="9144000" cy="156368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fr-CA" dirty="0"/>
              <a:t>Page suivante : les documents lors de l’AGA?</a:t>
            </a:r>
          </a:p>
        </p:txBody>
      </p:sp>
      <p:cxnSp>
        <p:nvCxnSpPr>
          <p:cNvPr id="23" name="Straight Connector 22">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29769"/>
            <a:ext cx="11000232"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24204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9C7E0A2C-7C0A-4AAC-B3B0-6C12B2EBAE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1"/>
            <a:ext cx="10999072"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D36E0BA-DE58-4636-842D-5D26691428A7}"/>
              </a:ext>
            </a:extLst>
          </p:cNvPr>
          <p:cNvSpPr>
            <a:spLocks noGrp="1"/>
          </p:cNvSpPr>
          <p:nvPr>
            <p:ph type="ctrTitle"/>
          </p:nvPr>
        </p:nvSpPr>
        <p:spPr>
          <a:xfrm>
            <a:off x="1524000" y="2058136"/>
            <a:ext cx="9144000" cy="2387600"/>
          </a:xfrm>
        </p:spPr>
        <p:txBody>
          <a:bodyPr>
            <a:noAutofit/>
          </a:bodyPr>
          <a:lstStyle/>
          <a:p>
            <a:r>
              <a:rPr lang="fr-CA" sz="1800" b="1" dirty="0"/>
              <a:t>Les documents lors de l’AGA</a:t>
            </a:r>
            <a:br>
              <a:rPr lang="fr-CA" sz="1800" b="1" dirty="0"/>
            </a:br>
            <a:br>
              <a:rPr lang="fr-CA" sz="1800" b="1" dirty="0"/>
            </a:br>
            <a:r>
              <a:rPr lang="fr-CA" sz="1800" b="1" dirty="0"/>
              <a:t>Avant l’AGA : </a:t>
            </a:r>
            <a:r>
              <a:rPr lang="fr-CA" sz="1800" dirty="0"/>
              <a:t>tous les documents sont accessibles à l’adresse : </a:t>
            </a:r>
            <a:br>
              <a:rPr lang="fr-CA" sz="1800" dirty="0"/>
            </a:br>
            <a:r>
              <a:rPr lang="fr-CA" sz="1800" dirty="0">
                <a:highlight>
                  <a:srgbClr val="FFFF00"/>
                </a:highlight>
              </a:rPr>
              <a:t>https://www.ffane.ca/assemblee-generale-annuelle-2023/</a:t>
            </a:r>
            <a:br>
              <a:rPr lang="fr-CA" sz="1800" dirty="0"/>
            </a:br>
            <a:br>
              <a:rPr lang="fr-CA" sz="1800" b="1" dirty="0"/>
            </a:br>
            <a:r>
              <a:rPr lang="fr-CA" sz="1800" b="1" dirty="0"/>
              <a:t>Pendant l’AGA : </a:t>
            </a:r>
            <a:br>
              <a:rPr lang="fr-CA" sz="1800" b="1" dirty="0"/>
            </a:br>
            <a:r>
              <a:rPr lang="fr-CA" sz="1800" dirty="0"/>
              <a:t>Pendant toute la rencontre, on va faire défiler une présentation à l’écran. Certains documents seront présentés, comme l’ordre du jour. D’autres documents seront envoyés dans le clavardage. Vous pourrez les télécharger et les consultez. Cependant, certains documents ne sont pas très lisibles à l’écran (ex : procès verbal, rapport…), c’est pour cela qu’ils sont envoyés en avance. </a:t>
            </a:r>
            <a:br>
              <a:rPr lang="fr-CA" sz="1800" dirty="0"/>
            </a:br>
            <a:br>
              <a:rPr lang="fr-CA" sz="1800" dirty="0"/>
            </a:br>
            <a:r>
              <a:rPr lang="fr-CA" sz="1800" dirty="0"/>
              <a:t>Souvenez-vous : </a:t>
            </a:r>
            <a:r>
              <a:rPr lang="fr-CA" sz="1800" b="1" dirty="0"/>
              <a:t>le mieux est de consulter les documents avant l’AGA.</a:t>
            </a:r>
          </a:p>
        </p:txBody>
      </p:sp>
      <p:sp>
        <p:nvSpPr>
          <p:cNvPr id="7" name="Subtitle 2">
            <a:extLst>
              <a:ext uri="{FF2B5EF4-FFF2-40B4-BE49-F238E27FC236}">
                <a16:creationId xmlns:a16="http://schemas.microsoft.com/office/drawing/2014/main" id="{FA9265F4-8ABD-4682-9929-B12506362BF0}"/>
              </a:ext>
            </a:extLst>
          </p:cNvPr>
          <p:cNvSpPr txBox="1">
            <a:spLocks/>
          </p:cNvSpPr>
          <p:nvPr/>
        </p:nvSpPr>
        <p:spPr>
          <a:xfrm>
            <a:off x="1524000" y="5187143"/>
            <a:ext cx="9144000" cy="156368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fr-CA" dirty="0"/>
              <a:t>Page suivante : les questions lors de l’AGA</a:t>
            </a:r>
          </a:p>
        </p:txBody>
      </p:sp>
      <p:cxnSp>
        <p:nvCxnSpPr>
          <p:cNvPr id="23" name="Straight Connector 22">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29769"/>
            <a:ext cx="11000232"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172257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9C7E0A2C-7C0A-4AAC-B3B0-6C12B2EBAE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1"/>
            <a:ext cx="10999072"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D36E0BA-DE58-4636-842D-5D26691428A7}"/>
              </a:ext>
            </a:extLst>
          </p:cNvPr>
          <p:cNvSpPr>
            <a:spLocks noGrp="1"/>
          </p:cNvSpPr>
          <p:nvPr>
            <p:ph type="ctrTitle"/>
          </p:nvPr>
        </p:nvSpPr>
        <p:spPr>
          <a:xfrm>
            <a:off x="1388376" y="906089"/>
            <a:ext cx="9415245" cy="3410961"/>
          </a:xfrm>
        </p:spPr>
        <p:txBody>
          <a:bodyPr>
            <a:normAutofit/>
          </a:bodyPr>
          <a:lstStyle/>
          <a:p>
            <a:r>
              <a:rPr lang="fr-CA" sz="1800" b="1" dirty="0"/>
              <a:t>Les questions lors de l’AGA</a:t>
            </a:r>
            <a:br>
              <a:rPr lang="fr-CA" sz="1800" b="1" dirty="0"/>
            </a:br>
            <a:br>
              <a:rPr lang="fr-CA" sz="1800" b="1" dirty="0"/>
            </a:br>
            <a:br>
              <a:rPr lang="fr-CA" sz="1800" b="1" dirty="0"/>
            </a:br>
            <a:r>
              <a:rPr lang="fr-CA" sz="1800" dirty="0"/>
              <a:t>Comme pendant nos AGA en personne, on vous invite à participer et à poser toutes vos questions.</a:t>
            </a:r>
            <a:br>
              <a:rPr lang="fr-CA" sz="1800" dirty="0"/>
            </a:br>
            <a:r>
              <a:rPr lang="fr-CA" sz="1800" dirty="0"/>
              <a:t>Dès que vous souhaitez poser une question, il suffit d’ouvrir le clavardage et de mettre le signe « ? ».</a:t>
            </a:r>
            <a:br>
              <a:rPr lang="fr-CA" sz="1800" dirty="0"/>
            </a:br>
            <a:r>
              <a:rPr lang="fr-CA" sz="1800" dirty="0"/>
              <a:t>La présidente d’Assemblée vous invitera alors à ouvrir votre micro et à poser votre question. </a:t>
            </a:r>
            <a:br>
              <a:rPr lang="fr-CA" sz="1800" dirty="0"/>
            </a:br>
            <a:br>
              <a:rPr lang="fr-CA" sz="1800" dirty="0"/>
            </a:br>
            <a:r>
              <a:rPr lang="fr-CA" sz="1800" dirty="0"/>
              <a:t>Vous pouvez aussi taper votre question dans le clavardage.</a:t>
            </a:r>
            <a:br>
              <a:rPr lang="fr-CA" sz="1800" dirty="0"/>
            </a:br>
            <a:br>
              <a:rPr lang="fr-CA" sz="1800" dirty="0"/>
            </a:br>
            <a:r>
              <a:rPr lang="fr-CA" sz="1800" dirty="0"/>
              <a:t>C’est très simple !</a:t>
            </a:r>
          </a:p>
        </p:txBody>
      </p:sp>
      <p:sp>
        <p:nvSpPr>
          <p:cNvPr id="7" name="Subtitle 2">
            <a:extLst>
              <a:ext uri="{FF2B5EF4-FFF2-40B4-BE49-F238E27FC236}">
                <a16:creationId xmlns:a16="http://schemas.microsoft.com/office/drawing/2014/main" id="{FA9265F4-8ABD-4682-9929-B12506362BF0}"/>
              </a:ext>
            </a:extLst>
          </p:cNvPr>
          <p:cNvSpPr txBox="1">
            <a:spLocks/>
          </p:cNvSpPr>
          <p:nvPr/>
        </p:nvSpPr>
        <p:spPr>
          <a:xfrm>
            <a:off x="1523999" y="5187143"/>
            <a:ext cx="9144000" cy="156368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fr-CA" dirty="0"/>
              <a:t>Page suivante : Le vote lors de l’AGA</a:t>
            </a:r>
          </a:p>
        </p:txBody>
      </p:sp>
      <p:cxnSp>
        <p:nvCxnSpPr>
          <p:cNvPr id="23" name="Straight Connector 22">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29769"/>
            <a:ext cx="11000232"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70136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9C7E0A2C-7C0A-4AAC-B3B0-6C12B2EBAE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1"/>
            <a:ext cx="10999072"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D36E0BA-DE58-4636-842D-5D26691428A7}"/>
              </a:ext>
            </a:extLst>
          </p:cNvPr>
          <p:cNvSpPr>
            <a:spLocks noGrp="1"/>
          </p:cNvSpPr>
          <p:nvPr>
            <p:ph type="ctrTitle"/>
          </p:nvPr>
        </p:nvSpPr>
        <p:spPr>
          <a:xfrm>
            <a:off x="596463" y="1283756"/>
            <a:ext cx="10999071" cy="3578797"/>
          </a:xfrm>
        </p:spPr>
        <p:txBody>
          <a:bodyPr>
            <a:noAutofit/>
          </a:bodyPr>
          <a:lstStyle/>
          <a:p>
            <a:r>
              <a:rPr lang="fr-CA" sz="1700" b="1" dirty="0"/>
              <a:t>Les votes lors de l’AGA</a:t>
            </a:r>
            <a:br>
              <a:rPr lang="fr-CA" sz="1700" b="1" dirty="0"/>
            </a:br>
            <a:br>
              <a:rPr lang="fr-CA" sz="1700" b="1" dirty="0"/>
            </a:br>
            <a:r>
              <a:rPr lang="fr-CA" sz="1700" b="1" dirty="0" err="1"/>
              <a:t>Proposeur</a:t>
            </a:r>
            <a:r>
              <a:rPr lang="fr-CA" sz="1700" b="1" dirty="0"/>
              <a:t> - appuyeur</a:t>
            </a:r>
            <a:br>
              <a:rPr lang="fr-CA" sz="1700" b="1" dirty="0"/>
            </a:br>
            <a:r>
              <a:rPr lang="fr-CA" sz="1700" dirty="0"/>
              <a:t>Comme lors de nos AGA en personne, pour chaque résolution, on a besoin </a:t>
            </a:r>
            <a:r>
              <a:rPr lang="fr-CA" sz="1700" u="sng" dirty="0"/>
              <a:t>d’un </a:t>
            </a:r>
            <a:r>
              <a:rPr lang="fr-CA" sz="1700" u="sng" dirty="0" err="1"/>
              <a:t>proposeur</a:t>
            </a:r>
            <a:r>
              <a:rPr lang="fr-CA" sz="1700" u="sng" dirty="0"/>
              <a:t> </a:t>
            </a:r>
            <a:r>
              <a:rPr lang="fr-CA" sz="1700" dirty="0"/>
              <a:t>et </a:t>
            </a:r>
            <a:r>
              <a:rPr lang="fr-CA" sz="1700" u="sng" dirty="0"/>
              <a:t>d’un appuyeur</a:t>
            </a:r>
            <a:r>
              <a:rPr lang="fr-CA" sz="1700" dirty="0"/>
              <a:t>. </a:t>
            </a:r>
            <a:br>
              <a:rPr lang="fr-CA" sz="1700" dirty="0"/>
            </a:br>
            <a:r>
              <a:rPr lang="fr-CA" sz="1700" dirty="0"/>
              <a:t>Il suffira </a:t>
            </a:r>
            <a:r>
              <a:rPr lang="fr-CA" sz="1700" b="1" dirty="0"/>
              <a:t>d’activer votre micro</a:t>
            </a:r>
            <a:r>
              <a:rPr lang="fr-CA" sz="1700" dirty="0"/>
              <a:t>, de </a:t>
            </a:r>
            <a:r>
              <a:rPr lang="fr-CA" sz="1700" b="1" dirty="0"/>
              <a:t>donner votre nom complet </a:t>
            </a:r>
            <a:r>
              <a:rPr lang="fr-CA" sz="1700" dirty="0"/>
              <a:t>et de </a:t>
            </a:r>
            <a:r>
              <a:rPr lang="fr-CA" sz="1700" b="1" dirty="0"/>
              <a:t>dire « Je propose » ou « J’appuie »</a:t>
            </a:r>
            <a:br>
              <a:rPr lang="fr-CA" sz="1700" dirty="0"/>
            </a:br>
            <a:br>
              <a:rPr lang="fr-CA" sz="1700" b="1" dirty="0"/>
            </a:br>
            <a:r>
              <a:rPr lang="fr-CA" sz="1700" b="1" dirty="0"/>
              <a:t>Vote</a:t>
            </a:r>
            <a:br>
              <a:rPr lang="fr-CA" sz="1700" b="1" dirty="0"/>
            </a:br>
            <a:r>
              <a:rPr lang="fr-CA" sz="1700" dirty="0"/>
              <a:t>Lors de nos AGA en personne, on demande à main levée :</a:t>
            </a:r>
            <a:br>
              <a:rPr lang="fr-CA" sz="1700" dirty="0"/>
            </a:br>
            <a:r>
              <a:rPr lang="fr-CA" sz="1700" dirty="0"/>
              <a:t>- si des personnes s’abstiennent, </a:t>
            </a:r>
            <a:br>
              <a:rPr lang="fr-CA" sz="1700" dirty="0"/>
            </a:br>
            <a:r>
              <a:rPr lang="fr-CA" sz="1700" dirty="0"/>
              <a:t>- si des personnes s’opposent,</a:t>
            </a:r>
            <a:br>
              <a:rPr lang="fr-CA" sz="1700" dirty="0"/>
            </a:br>
            <a:r>
              <a:rPr lang="fr-CA" sz="1700" dirty="0"/>
              <a:t>	- et on considère que ceux qui ne se sont pas exprimés sont d’accord avec la résolution.</a:t>
            </a:r>
            <a:br>
              <a:rPr lang="fr-CA" sz="1700" dirty="0"/>
            </a:br>
            <a:br>
              <a:rPr lang="fr-CA" sz="1700" dirty="0"/>
            </a:br>
            <a:r>
              <a:rPr lang="fr-CA" sz="1700" dirty="0"/>
              <a:t>Même chose ici : </a:t>
            </a:r>
            <a:br>
              <a:rPr lang="fr-CA" sz="1700" dirty="0"/>
            </a:br>
            <a:r>
              <a:rPr lang="fr-CA" sz="1700" dirty="0"/>
              <a:t>	- on va demander à celles qui s’abstiennent d’activer leur micro, de donner leur nom et de dire « Abstention »</a:t>
            </a:r>
            <a:br>
              <a:rPr lang="fr-CA" sz="1700" dirty="0"/>
            </a:br>
            <a:r>
              <a:rPr lang="fr-CA" sz="1700" dirty="0"/>
              <a:t>	 - on va demander à celles qui s’opposent d’activer leur micro, de donner leur nom et de dire « Non »</a:t>
            </a:r>
            <a:br>
              <a:rPr lang="fr-CA" sz="1700" dirty="0"/>
            </a:br>
            <a:r>
              <a:rPr lang="fr-CA" sz="1700" dirty="0"/>
              <a:t>	- et on considère que celles qui ne se sont pas exprimés sont d’accord avec la résolution.</a:t>
            </a:r>
          </a:p>
        </p:txBody>
      </p:sp>
      <p:sp>
        <p:nvSpPr>
          <p:cNvPr id="7" name="Subtitle 2">
            <a:extLst>
              <a:ext uri="{FF2B5EF4-FFF2-40B4-BE49-F238E27FC236}">
                <a16:creationId xmlns:a16="http://schemas.microsoft.com/office/drawing/2014/main" id="{FA9265F4-8ABD-4682-9929-B12506362BF0}"/>
              </a:ext>
            </a:extLst>
          </p:cNvPr>
          <p:cNvSpPr txBox="1">
            <a:spLocks/>
          </p:cNvSpPr>
          <p:nvPr/>
        </p:nvSpPr>
        <p:spPr>
          <a:xfrm>
            <a:off x="1524000" y="5240411"/>
            <a:ext cx="9144000" cy="156368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fr-CA" dirty="0"/>
              <a:t>Page suivante : Les élections lors de l’AGA</a:t>
            </a:r>
          </a:p>
        </p:txBody>
      </p:sp>
      <p:cxnSp>
        <p:nvCxnSpPr>
          <p:cNvPr id="18" name="Straight Connector 17">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29769"/>
            <a:ext cx="11000232"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73591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9C7E0A2C-7C0A-4AAC-B3B0-6C12B2EBAE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1"/>
            <a:ext cx="10999072"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D36E0BA-DE58-4636-842D-5D26691428A7}"/>
              </a:ext>
            </a:extLst>
          </p:cNvPr>
          <p:cNvSpPr>
            <a:spLocks noGrp="1"/>
          </p:cNvSpPr>
          <p:nvPr>
            <p:ph type="ctrTitle"/>
          </p:nvPr>
        </p:nvSpPr>
        <p:spPr>
          <a:xfrm>
            <a:off x="1470990" y="605638"/>
            <a:ext cx="9250018" cy="4063460"/>
          </a:xfrm>
        </p:spPr>
        <p:txBody>
          <a:bodyPr>
            <a:normAutofit/>
          </a:bodyPr>
          <a:lstStyle/>
          <a:p>
            <a:r>
              <a:rPr lang="fr-CA" sz="1800" b="1" dirty="0"/>
              <a:t>Les élections lors de l’AGA</a:t>
            </a:r>
            <a:br>
              <a:rPr lang="fr-CA" sz="1800" b="1" dirty="0"/>
            </a:br>
            <a:br>
              <a:rPr lang="fr-CA" sz="1800" b="1" dirty="0"/>
            </a:br>
            <a:br>
              <a:rPr lang="fr-CA" sz="1800" b="1" dirty="0"/>
            </a:br>
            <a:r>
              <a:rPr lang="fr-CA" sz="1800" b="1" dirty="0"/>
              <a:t>Le principe : </a:t>
            </a:r>
            <a:r>
              <a:rPr lang="fr-CA" sz="1800" dirty="0"/>
              <a:t>les élections doivent rester secrètes et seules les représentantes </a:t>
            </a:r>
            <a:br>
              <a:rPr lang="fr-CA" sz="1800" dirty="0"/>
            </a:br>
            <a:r>
              <a:rPr lang="fr-CA" sz="1800" dirty="0"/>
              <a:t>et les déléguées désignées peuvent voter.</a:t>
            </a:r>
            <a:br>
              <a:rPr lang="fr-CA" sz="1800" dirty="0"/>
            </a:br>
            <a:br>
              <a:rPr lang="fr-CA" sz="1800" dirty="0"/>
            </a:br>
            <a:r>
              <a:rPr lang="fr-CA" sz="1800" b="1" dirty="0"/>
              <a:t>Ce que l’on va faire s’il y a plusieurs candidates </a:t>
            </a:r>
            <a:r>
              <a:rPr lang="fr-CA" sz="1800" dirty="0"/>
              <a:t>: </a:t>
            </a:r>
            <a:br>
              <a:rPr lang="fr-CA" sz="1800" dirty="0"/>
            </a:br>
            <a:r>
              <a:rPr lang="fr-CA" sz="1800" dirty="0"/>
              <a:t>- nous enverrons les membres non-votants dans la salle d’attente sur Zoom</a:t>
            </a:r>
            <a:br>
              <a:rPr lang="fr-CA" sz="1800" dirty="0"/>
            </a:br>
            <a:r>
              <a:rPr lang="fr-CA" sz="1800" dirty="0"/>
              <a:t>- nous lancerons un bulletin de vote électronique et anonyme qui apparaîtra sur votre écran</a:t>
            </a:r>
            <a:br>
              <a:rPr lang="fr-CA" sz="1800" dirty="0"/>
            </a:br>
            <a:r>
              <a:rPr lang="fr-CA" sz="1800" dirty="0"/>
              <a:t>- Une fois le vote terminé, les membres non-votants seront réintégrés dans la salle principale</a:t>
            </a:r>
            <a:br>
              <a:rPr lang="fr-CA" sz="1800" dirty="0"/>
            </a:br>
            <a:br>
              <a:rPr lang="fr-CA" sz="1800" dirty="0"/>
            </a:br>
            <a:r>
              <a:rPr lang="fr-CA" sz="1800" dirty="0"/>
              <a:t>Cela permet de nous assurer que seules les membres votantes donneront leur voix lors de l’élection.</a:t>
            </a:r>
            <a:br>
              <a:rPr lang="fr-CA" sz="1800" dirty="0"/>
            </a:br>
            <a:endParaRPr lang="fr-CA" sz="1800" dirty="0"/>
          </a:p>
        </p:txBody>
      </p:sp>
      <p:cxnSp>
        <p:nvCxnSpPr>
          <p:cNvPr id="23" name="Straight Connector 22">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29769"/>
            <a:ext cx="11000232"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7" name="Subtitle 2">
            <a:extLst>
              <a:ext uri="{FF2B5EF4-FFF2-40B4-BE49-F238E27FC236}">
                <a16:creationId xmlns:a16="http://schemas.microsoft.com/office/drawing/2014/main" id="{6BC01613-6474-49C6-A266-C0631FF651B6}"/>
              </a:ext>
            </a:extLst>
          </p:cNvPr>
          <p:cNvSpPr txBox="1">
            <a:spLocks/>
          </p:cNvSpPr>
          <p:nvPr/>
        </p:nvSpPr>
        <p:spPr>
          <a:xfrm>
            <a:off x="1524000" y="5240411"/>
            <a:ext cx="9144000" cy="156368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fr-CA" dirty="0"/>
              <a:t>Page suivante : Exemple du bulletin de vote</a:t>
            </a:r>
          </a:p>
        </p:txBody>
      </p:sp>
    </p:spTree>
    <p:extLst>
      <p:ext uri="{BB962C8B-B14F-4D97-AF65-F5344CB8AC3E}">
        <p14:creationId xmlns:p14="http://schemas.microsoft.com/office/powerpoint/2010/main" val="33955127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9C7E0A2C-7C0A-4AAC-B3B0-6C12B2EBAE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1"/>
            <a:ext cx="10999072"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D36E0BA-DE58-4636-842D-5D26691428A7}"/>
              </a:ext>
            </a:extLst>
          </p:cNvPr>
          <p:cNvSpPr>
            <a:spLocks noGrp="1"/>
          </p:cNvSpPr>
          <p:nvPr>
            <p:ph type="ctrTitle"/>
          </p:nvPr>
        </p:nvSpPr>
        <p:spPr>
          <a:xfrm>
            <a:off x="1523997" y="907194"/>
            <a:ext cx="5764697" cy="1836006"/>
          </a:xfrm>
        </p:spPr>
        <p:txBody>
          <a:bodyPr>
            <a:normAutofit/>
          </a:bodyPr>
          <a:lstStyle/>
          <a:p>
            <a:r>
              <a:rPr lang="fr-CA" sz="1800" dirty="0"/>
              <a:t>Voici à quoi ressemblera le bulletin de vote </a:t>
            </a:r>
            <a:br>
              <a:rPr lang="fr-CA" sz="1800" dirty="0"/>
            </a:br>
            <a:r>
              <a:rPr lang="fr-CA" sz="1800" dirty="0"/>
              <a:t>dans la salle secondaire. </a:t>
            </a:r>
            <a:br>
              <a:rPr lang="fr-CA" sz="1800" dirty="0"/>
            </a:br>
            <a:br>
              <a:rPr lang="fr-CA" sz="1800" dirty="0"/>
            </a:br>
            <a:r>
              <a:rPr lang="fr-CA" sz="1800" b="1" dirty="0"/>
              <a:t>N’oubliez pas cliquez sur </a:t>
            </a:r>
            <a:r>
              <a:rPr lang="fr-CA" sz="1800" b="1" dirty="0" err="1"/>
              <a:t>Submit</a:t>
            </a:r>
            <a:r>
              <a:rPr lang="fr-CA" sz="1800" b="1" dirty="0"/>
              <a:t>/Envoyer.</a:t>
            </a:r>
            <a:br>
              <a:rPr lang="fr-CA" sz="1800" dirty="0"/>
            </a:br>
            <a:endParaRPr lang="fr-CA" sz="1800" dirty="0"/>
          </a:p>
        </p:txBody>
      </p:sp>
      <p:sp>
        <p:nvSpPr>
          <p:cNvPr id="7" name="Subtitle 2">
            <a:extLst>
              <a:ext uri="{FF2B5EF4-FFF2-40B4-BE49-F238E27FC236}">
                <a16:creationId xmlns:a16="http://schemas.microsoft.com/office/drawing/2014/main" id="{FA9265F4-8ABD-4682-9929-B12506362BF0}"/>
              </a:ext>
            </a:extLst>
          </p:cNvPr>
          <p:cNvSpPr txBox="1">
            <a:spLocks/>
          </p:cNvSpPr>
          <p:nvPr/>
        </p:nvSpPr>
        <p:spPr>
          <a:xfrm>
            <a:off x="-236490" y="5272978"/>
            <a:ext cx="9144000" cy="156368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fr-CA" dirty="0"/>
              <a:t>Page suivante : derniers conseils</a:t>
            </a:r>
          </a:p>
        </p:txBody>
      </p:sp>
      <p:cxnSp>
        <p:nvCxnSpPr>
          <p:cNvPr id="23" name="Straight Connector 22">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29769"/>
            <a:ext cx="11000232"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8" name="Picture 8" descr="Graphical user interface, application, Teams&#10;&#10;Description automatically generated">
            <a:extLst>
              <a:ext uri="{FF2B5EF4-FFF2-40B4-BE49-F238E27FC236}">
                <a16:creationId xmlns:a16="http://schemas.microsoft.com/office/drawing/2014/main" id="{68032223-1DD5-4A22-9367-F06ADA2DE66A}"/>
              </a:ext>
            </a:extLst>
          </p:cNvPr>
          <p:cNvPicPr>
            <a:picLocks noChangeAspect="1"/>
          </p:cNvPicPr>
          <p:nvPr/>
        </p:nvPicPr>
        <p:blipFill rotWithShape="1">
          <a:blip r:embed="rId2">
            <a:extLst>
              <a:ext uri="{28A0092B-C50C-407E-A947-70E740481C1C}">
                <a14:useLocalDpi xmlns:a14="http://schemas.microsoft.com/office/drawing/2010/main" val="0"/>
              </a:ext>
            </a:extLst>
          </a:blip>
          <a:srcRect l="2095" t="-473" r="-2816" b="-1"/>
          <a:stretch/>
        </p:blipFill>
        <p:spPr>
          <a:xfrm>
            <a:off x="7525184" y="796198"/>
            <a:ext cx="3520977" cy="5026677"/>
          </a:xfrm>
          <a:prstGeom prst="rect">
            <a:avLst/>
          </a:prstGeom>
        </p:spPr>
      </p:pic>
    </p:spTree>
    <p:extLst>
      <p:ext uri="{BB962C8B-B14F-4D97-AF65-F5344CB8AC3E}">
        <p14:creationId xmlns:p14="http://schemas.microsoft.com/office/powerpoint/2010/main" val="25467463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9C7E0A2C-7C0A-4AAC-B3B0-6C12B2EBAE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1"/>
            <a:ext cx="10999072"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D36E0BA-DE58-4636-842D-5D26691428A7}"/>
              </a:ext>
            </a:extLst>
          </p:cNvPr>
          <p:cNvSpPr>
            <a:spLocks noGrp="1"/>
          </p:cNvSpPr>
          <p:nvPr>
            <p:ph type="ctrTitle"/>
          </p:nvPr>
        </p:nvSpPr>
        <p:spPr>
          <a:xfrm>
            <a:off x="1523999" y="664432"/>
            <a:ext cx="9144000" cy="4575979"/>
          </a:xfrm>
        </p:spPr>
        <p:txBody>
          <a:bodyPr>
            <a:noAutofit/>
          </a:bodyPr>
          <a:lstStyle/>
          <a:p>
            <a:br>
              <a:rPr lang="fr-CA" sz="1800" b="1" dirty="0"/>
            </a:br>
            <a:br>
              <a:rPr lang="fr-CA" sz="1800" b="1" dirty="0"/>
            </a:br>
            <a:br>
              <a:rPr lang="fr-CA" sz="1800" b="1" dirty="0"/>
            </a:br>
            <a:br>
              <a:rPr lang="fr-CA" sz="1800" b="1" dirty="0"/>
            </a:br>
            <a:br>
              <a:rPr lang="fr-CA" sz="1800" b="1" dirty="0"/>
            </a:br>
            <a:r>
              <a:rPr lang="fr-CA" sz="1800" b="1" dirty="0"/>
              <a:t>Derniers conseils</a:t>
            </a:r>
            <a:br>
              <a:rPr lang="fr-CA" sz="1800" b="1" dirty="0"/>
            </a:br>
            <a:br>
              <a:rPr lang="fr-CA" sz="1800" b="1" dirty="0"/>
            </a:br>
            <a:br>
              <a:rPr lang="fr-CA" sz="1800" b="1" dirty="0"/>
            </a:br>
            <a:r>
              <a:rPr lang="fr-CA" sz="1800" b="1" dirty="0"/>
              <a:t>Lisez les documents en avance.</a:t>
            </a:r>
            <a:br>
              <a:rPr lang="fr-CA" sz="1800" b="1" dirty="0"/>
            </a:br>
            <a:br>
              <a:rPr lang="fr-CA" sz="1800" b="1" dirty="0"/>
            </a:br>
            <a:r>
              <a:rPr lang="fr-FR" sz="1800" b="1" dirty="0"/>
              <a:t>Testez votre connexion : </a:t>
            </a:r>
            <a:r>
              <a:rPr lang="fr-FR" sz="1800" dirty="0"/>
              <a:t>C'est toujours une bonne idée de tester le lien et votre équipement au préalable. Vous pouvez déjà vérifier si cela fonctionne pour vous en cliquant sur le lien de l'assemblée. Si une fenêtre de zoom vous indiquant que « l’AGA de la FFANE est prévue le 15 juin à 18 h 30 » apparaît, vous pouvez y aller. Pendant que vous y êtes, vous pouvez également vérifier vos connexions audio et vidéo.</a:t>
            </a:r>
            <a:br>
              <a:rPr lang="fr-FR" sz="1800" b="1" dirty="0"/>
            </a:br>
            <a:br>
              <a:rPr lang="fr-FR" sz="1800" b="1" dirty="0"/>
            </a:br>
            <a:r>
              <a:rPr lang="fr-FR" sz="1800" b="1" dirty="0"/>
              <a:t>Connectez-vous tôt ! </a:t>
            </a:r>
            <a:r>
              <a:rPr lang="fr-FR" sz="1800" dirty="0"/>
              <a:t>Nous serons là au moins 30 minutes à l'avance, et nous pouvons vous aider à résoudre les problèmes techniques que vous pourriez rencontrer avant de commencer. Vous arriverez dans la salle d'attente, qui nous sert en quelque sorte de bureau d'inscription.</a:t>
            </a:r>
            <a:br>
              <a:rPr lang="fr-FR" sz="1800" dirty="0"/>
            </a:br>
            <a:br>
              <a:rPr lang="fr-FR" sz="1800" dirty="0"/>
            </a:br>
            <a:r>
              <a:rPr lang="fr-FR" sz="1800" b="1" dirty="0"/>
              <a:t>N’hésitez pas à demander une pratique test à notre équipe ! </a:t>
            </a:r>
            <a:r>
              <a:rPr lang="fr-FR" sz="1800" dirty="0"/>
              <a:t>Nous sommes là pour vous aider </a:t>
            </a:r>
            <a:br>
              <a:rPr lang="fr-FR" sz="1800" dirty="0"/>
            </a:br>
            <a:r>
              <a:rPr lang="fr-FR" sz="1800" dirty="0"/>
              <a:t>et faire en sorte que vous passiez un bon moment pendant notre AGA. </a:t>
            </a:r>
            <a:br>
              <a:rPr lang="fr-FR" sz="1800" b="1" dirty="0"/>
            </a:br>
            <a:endParaRPr lang="fr-CA" sz="1800" dirty="0"/>
          </a:p>
        </p:txBody>
      </p:sp>
      <p:sp>
        <p:nvSpPr>
          <p:cNvPr id="7" name="Subtitle 2">
            <a:extLst>
              <a:ext uri="{FF2B5EF4-FFF2-40B4-BE49-F238E27FC236}">
                <a16:creationId xmlns:a16="http://schemas.microsoft.com/office/drawing/2014/main" id="{FA9265F4-8ABD-4682-9929-B12506362BF0}"/>
              </a:ext>
            </a:extLst>
          </p:cNvPr>
          <p:cNvSpPr txBox="1">
            <a:spLocks/>
          </p:cNvSpPr>
          <p:nvPr/>
        </p:nvSpPr>
        <p:spPr>
          <a:xfrm>
            <a:off x="1523999" y="5187143"/>
            <a:ext cx="9144000" cy="156368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fr-CA" dirty="0"/>
              <a:t>Page suivante : des questions ?</a:t>
            </a:r>
          </a:p>
        </p:txBody>
      </p:sp>
      <p:cxnSp>
        <p:nvCxnSpPr>
          <p:cNvPr id="23" name="Straight Connector 22">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29769"/>
            <a:ext cx="11000232"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54200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399FACF-DA90-614A-A20E-2F0D5C989145}"/>
              </a:ext>
            </a:extLst>
          </p:cNvPr>
          <p:cNvSpPr>
            <a:spLocks noGrp="1"/>
          </p:cNvSpPr>
          <p:nvPr>
            <p:ph type="title"/>
          </p:nvPr>
        </p:nvSpPr>
        <p:spPr>
          <a:xfrm>
            <a:off x="1285240" y="1050595"/>
            <a:ext cx="8074815" cy="1618489"/>
          </a:xfrm>
        </p:spPr>
        <p:txBody>
          <a:bodyPr anchor="ctr">
            <a:normAutofit/>
          </a:bodyPr>
          <a:lstStyle/>
          <a:p>
            <a:r>
              <a:rPr lang="en-US" sz="7200"/>
              <a:t>Des questions ?</a:t>
            </a:r>
          </a:p>
        </p:txBody>
      </p:sp>
      <p:sp>
        <p:nvSpPr>
          <p:cNvPr id="3" name="Content Placeholder 2">
            <a:extLst>
              <a:ext uri="{FF2B5EF4-FFF2-40B4-BE49-F238E27FC236}">
                <a16:creationId xmlns:a16="http://schemas.microsoft.com/office/drawing/2014/main" id="{FB888AFA-3E27-D947-A42F-63677E5DD5C4}"/>
              </a:ext>
            </a:extLst>
          </p:cNvPr>
          <p:cNvSpPr>
            <a:spLocks noGrp="1"/>
          </p:cNvSpPr>
          <p:nvPr>
            <p:ph idx="1"/>
          </p:nvPr>
        </p:nvSpPr>
        <p:spPr>
          <a:xfrm>
            <a:off x="1285240" y="2969469"/>
            <a:ext cx="8074815" cy="2800395"/>
          </a:xfrm>
        </p:spPr>
        <p:txBody>
          <a:bodyPr anchor="t">
            <a:normAutofit lnSpcReduction="10000"/>
          </a:bodyPr>
          <a:lstStyle/>
          <a:p>
            <a:pPr marL="0" indent="0">
              <a:buNone/>
            </a:pPr>
            <a:br>
              <a:rPr lang="fr-CA" sz="1900" b="1" dirty="0"/>
            </a:br>
            <a:r>
              <a:rPr lang="fr-CA" sz="1900" b="1" dirty="0"/>
              <a:t>Si vous avez encore des questions, n’hésitez pas à nous solliciter au </a:t>
            </a:r>
          </a:p>
          <a:p>
            <a:pPr marL="0" indent="0">
              <a:buNone/>
            </a:pPr>
            <a:r>
              <a:rPr lang="fr-CA" sz="1900" b="1" dirty="0">
                <a:highlight>
                  <a:srgbClr val="FFFF00"/>
                </a:highlight>
              </a:rPr>
              <a:t>+ 1 902 433-2088 ou </a:t>
            </a:r>
            <a:r>
              <a:rPr lang="fr-CA" sz="1900" b="1" u="sng" dirty="0">
                <a:highlight>
                  <a:srgbClr val="FFFF00"/>
                </a:highlight>
              </a:rPr>
              <a:t>merveille.t</a:t>
            </a:r>
            <a:r>
              <a:rPr lang="fr-CA" sz="1900" b="1" u="sng" dirty="0">
                <a:highlight>
                  <a:srgbClr val="FFFF00"/>
                </a:highlight>
                <a:hlinkClick r:id="rId2">
                  <a:extLst>
                    <a:ext uri="{A12FA001-AC4F-418D-AE19-62706E023703}">
                      <ahyp:hlinkClr xmlns:ahyp="http://schemas.microsoft.com/office/drawing/2018/hyperlinkcolor" val="tx"/>
                    </a:ext>
                  </a:extLst>
                </a:hlinkClick>
              </a:rPr>
              <a:t>@ffane.ca</a:t>
            </a:r>
            <a:r>
              <a:rPr lang="fr-CA" sz="1900" b="1" u="sng" dirty="0">
                <a:highlight>
                  <a:srgbClr val="FFFF00"/>
                </a:highlight>
              </a:rPr>
              <a:t> </a:t>
            </a:r>
            <a:br>
              <a:rPr lang="fr-CA" sz="1900" b="1" dirty="0">
                <a:highlight>
                  <a:srgbClr val="FFFF00"/>
                </a:highlight>
              </a:rPr>
            </a:br>
            <a:br>
              <a:rPr lang="fr-CA" sz="1900" b="1" dirty="0"/>
            </a:br>
            <a:br>
              <a:rPr lang="fr-CA" sz="1900" b="1" dirty="0"/>
            </a:br>
            <a:r>
              <a:rPr lang="fr-CA" sz="1900" b="1" dirty="0"/>
              <a:t>Merci de votre participation à notre 40</a:t>
            </a:r>
            <a:r>
              <a:rPr lang="fr-CA" sz="1900" b="1" baseline="30000" dirty="0"/>
              <a:t>ème</a:t>
            </a:r>
            <a:r>
              <a:rPr lang="fr-CA" sz="1900" b="1" dirty="0"/>
              <a:t> Assemblée générale annuelle !</a:t>
            </a:r>
          </a:p>
          <a:p>
            <a:endParaRPr lang="fr-CA" sz="1900" b="1" dirty="0"/>
          </a:p>
          <a:p>
            <a:pPr marL="0" indent="0">
              <a:buNone/>
            </a:pPr>
            <a:r>
              <a:rPr lang="fr-CA" sz="1900" b="1" dirty="0"/>
              <a:t>Et un grand merci à Réseau Santé Nouvelle-Écosse pour l’aide à l’organisation de d’AGA virtuelle. </a:t>
            </a:r>
            <a:endParaRPr lang="en-US" sz="1900" dirty="0"/>
          </a:p>
        </p:txBody>
      </p:sp>
    </p:spTree>
    <p:extLst>
      <p:ext uri="{BB962C8B-B14F-4D97-AF65-F5344CB8AC3E}">
        <p14:creationId xmlns:p14="http://schemas.microsoft.com/office/powerpoint/2010/main" val="3411985924"/>
      </p:ext>
    </p:extLst>
  </p:cSld>
  <p:clrMapOvr>
    <a:masterClrMapping/>
  </p:clrMapOvr>
</p:sld>
</file>

<file path=ppt/theme/theme1.xml><?xml version="1.0" encoding="utf-8"?>
<a:theme xmlns:a="http://schemas.openxmlformats.org/drawingml/2006/main" name="Office Theme">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80B2BE81B27A94CBB99F12574A30987" ma:contentTypeVersion="13" ma:contentTypeDescription="Create a new document." ma:contentTypeScope="" ma:versionID="dc9635948f68ef6e19e667a8ab8b1717">
  <xsd:schema xmlns:xsd="http://www.w3.org/2001/XMLSchema" xmlns:xs="http://www.w3.org/2001/XMLSchema" xmlns:p="http://schemas.microsoft.com/office/2006/metadata/properties" xmlns:ns3="7bf26a57-0adf-43cc-bd7d-9880933c983c" xmlns:ns4="eae63adc-d75a-4f6b-8148-9d6bae67f267" targetNamespace="http://schemas.microsoft.com/office/2006/metadata/properties" ma:root="true" ma:fieldsID="cb7d99d0f95821dd31b30d0041596d74" ns3:_="" ns4:_="">
    <xsd:import namespace="7bf26a57-0adf-43cc-bd7d-9880933c983c"/>
    <xsd:import namespace="eae63adc-d75a-4f6b-8148-9d6bae67f267"/>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OCR" minOccurs="0"/>
                <xsd:element ref="ns4:MediaServiceLocation" minOccurs="0"/>
                <xsd:element ref="ns4:MediaServiceGenerationTime" minOccurs="0"/>
                <xsd:element ref="ns4:MediaServiceEventHashCod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f26a57-0adf-43cc-bd7d-9880933c983c"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ae63adc-d75a-4f6b-8148-9d6bae67f267"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Location" ma:index="16" nillable="true" ma:displayNam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ED4D9E5-FD4D-4305-BB2E-E496543DDEA3}">
  <ds:schemaRefs>
    <ds:schemaRef ds:uri="http://schemas.microsoft.com/office/2006/documentManagement/types"/>
    <ds:schemaRef ds:uri="7bf26a57-0adf-43cc-bd7d-9880933c983c"/>
    <ds:schemaRef ds:uri="http://schemas.microsoft.com/office/2006/metadata/properties"/>
    <ds:schemaRef ds:uri="http://purl.org/dc/dcmitype/"/>
    <ds:schemaRef ds:uri="eae63adc-d75a-4f6b-8148-9d6bae67f267"/>
    <ds:schemaRef ds:uri="http://www.w3.org/XML/1998/namespace"/>
    <ds:schemaRef ds:uri="http://schemas.microsoft.com/office/infopath/2007/PartnerControls"/>
    <ds:schemaRef ds:uri="http://schemas.openxmlformats.org/package/2006/metadata/core-properties"/>
    <ds:schemaRef ds:uri="http://purl.org/dc/terms/"/>
    <ds:schemaRef ds:uri="http://purl.org/dc/elements/1.1/"/>
  </ds:schemaRefs>
</ds:datastoreItem>
</file>

<file path=customXml/itemProps2.xml><?xml version="1.0" encoding="utf-8"?>
<ds:datastoreItem xmlns:ds="http://schemas.openxmlformats.org/officeDocument/2006/customXml" ds:itemID="{6D80F563-F301-4EFF-A123-A9E9B6C77C8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bf26a57-0adf-43cc-bd7d-9880933c983c"/>
    <ds:schemaRef ds:uri="eae63adc-d75a-4f6b-8148-9d6bae67f26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8F238A7-EAD7-4FF7-97DD-2852880F998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168</TotalTime>
  <Words>1472</Words>
  <Application>Microsoft Office PowerPoint</Application>
  <PresentationFormat>Grand écran</PresentationFormat>
  <Paragraphs>51</Paragraphs>
  <Slides>14</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14</vt:i4>
      </vt:variant>
    </vt:vector>
  </HeadingPairs>
  <TitlesOfParts>
    <vt:vector size="18" baseType="lpstr">
      <vt:lpstr>Arial</vt:lpstr>
      <vt:lpstr>Calibri</vt:lpstr>
      <vt:lpstr>Calibri Light</vt:lpstr>
      <vt:lpstr>Office Theme</vt:lpstr>
      <vt:lpstr>AGA VIRTUELLE</vt:lpstr>
      <vt:lpstr>Table des matières</vt:lpstr>
      <vt:lpstr>La plateforme de vidéo-conférence Zoom    Nous utilisons la plateforme Zoom pour tenir notre AGA en ligne. Vous pouvez vous connecter par le biais de votre PC ou tablette en utilisant le lien qui vous a été envoyé.  Si vous ne connaissez pas la plateforme Zoom et souhaitez faire un test avant l’événement pour voir comment cela fonctionne, écrivez à merveille.t@ffane.ca pour que l’on puisse organiser des sessions de pratique et vous permettre de prendre connaissance de la plateforme. </vt:lpstr>
      <vt:lpstr>Comment installer Zoom ?   Pour participer à une réunion Zoom, il est recommandé d'utiliser un ordinateur avec des haut-parleurs et un microphone, et - si vous souhaitez que d'autres personnes puissent vous voir - une caméra. Si vous n'avez pas de microphone, vous pouvez quand même participer via le clavardage dans Zoom. En savoir plus  Si vous vous connectez à une réunion Zoom pour la première fois sur un ordinateur, il vous sera demandé de télécharger et d'installer le logiciel Zoom. Le téléchargement devrait démarrer automatiquement et il vous sera demandé de confirmer. Une fois le téléchargement terminé, installez le logiciel sur votre ordinateur. Si vous utilisez un Mac et que vous avez des difficultés à l'installer, consultez cette page d'aide : Comment installer le logiciel sur Mac.  Nous vous encourageons à télécharger Zoom quelques jours avant la réunion, pour s’assurer que tout est fonctionnel et pour se familiariser avec la plateforme.  </vt:lpstr>
      <vt:lpstr>Présentation PowerPoint</vt:lpstr>
      <vt:lpstr>Lorsque vous rejoignez la rencontre :    1. Votre micro sera en mode « silencieux » : cela permet que ce soit plus calme.  2. Vous serez invité à couper votre caméra : cela permet une meilleure connexion.  3. Si le nom sous lequel vous apparaissez n’est pas le vôtre, écrivez votre nom complet dans le clavardage et notre équipe se chargera de le modifier pour vous. Pour cela, cliquer sur « converser » (ou « chat » pour ceux qui ont la version anglaise). Une fenêtre s’ouvre à votre droite, vous pouvez écrire en bas à droite. N’oubliez pas de cliquer sur la touche Entrée de votre clavier pour envoyer.   4. La présidente d’Assemblée sera là pour vous guider pendant l’Assemblée générale  et vous rappeler les consignes. Pas de crainte à avoir!</vt:lpstr>
      <vt:lpstr>Un problème technique pendant la rencontre?   Pendant toute la rencontre, une membre de notre équipe sera là pour vous aider au besoin. Il s’agit de Mira Malu, coordonnatrice de projet à la FFANE.  Vous pouvez le rejoindre : &gt; par courriel : mira.m@ffane.ca &gt; par téléphone : (902) 433-2088 &gt; en utilisant le clavardage lors de l’AGA</vt:lpstr>
      <vt:lpstr>Les documents lors de l’AGA  Avant l’AGA : tous les documents sont accessibles à l’adresse :  https://www.ffane.ca/assemblee-generale-annuelle-2023/  Pendant l’AGA :  Pendant toute la rencontre, on va faire défiler une présentation à l’écran. Certains documents seront présentés, comme l’ordre du jour. D’autres documents seront envoyés dans le clavardage. Vous pourrez les télécharger et les consultez. Cependant, certains documents ne sont pas très lisibles à l’écran (ex : procès verbal, rapport…), c’est pour cela qu’ils sont envoyés en avance.   Souvenez-vous : le mieux est de consulter les documents avant l’AGA.</vt:lpstr>
      <vt:lpstr>Les questions lors de l’AGA   Comme pendant nos AGA en personne, on vous invite à participer et à poser toutes vos questions. Dès que vous souhaitez poser une question, il suffit d’ouvrir le clavardage et de mettre le signe « ? ». La présidente d’Assemblée vous invitera alors à ouvrir votre micro et à poser votre question.   Vous pouvez aussi taper votre question dans le clavardage.  C’est très simple !</vt:lpstr>
      <vt:lpstr>Les votes lors de l’AGA  Proposeur - appuyeur Comme lors de nos AGA en personne, pour chaque résolution, on a besoin d’un proposeur et d’un appuyeur.  Il suffira d’activer votre micro, de donner votre nom complet et de dire « Je propose » ou « J’appuie »  Vote Lors de nos AGA en personne, on demande à main levée : - si des personnes s’abstiennent,  - si des personnes s’opposent,  - et on considère que ceux qui ne se sont pas exprimés sont d’accord avec la résolution.  Même chose ici :   - on va demander à celles qui s’abstiennent d’activer leur micro, de donner leur nom et de dire « Abstention »   - on va demander à celles qui s’opposent d’activer leur micro, de donner leur nom et de dire « Non »  - et on considère que celles qui ne se sont pas exprimés sont d’accord avec la résolution.</vt:lpstr>
      <vt:lpstr>Les élections lors de l’AGA   Le principe : les élections doivent rester secrètes et seules les représentantes  et les déléguées désignées peuvent voter.  Ce que l’on va faire s’il y a plusieurs candidates :  - nous enverrons les membres non-votants dans la salle d’attente sur Zoom - nous lancerons un bulletin de vote électronique et anonyme qui apparaîtra sur votre écran - Une fois le vote terminé, les membres non-votants seront réintégrés dans la salle principale  Cela permet de nous assurer que seules les membres votantes donneront leur voix lors de l’élection. </vt:lpstr>
      <vt:lpstr>Voici à quoi ressemblera le bulletin de vote  dans la salle secondaire.   N’oubliez pas cliquez sur Submit/Envoyer. </vt:lpstr>
      <vt:lpstr>     Derniers conseils   Lisez les documents en avance.  Testez votre connexion : C'est toujours une bonne idée de tester le lien et votre équipement au préalable. Vous pouvez déjà vérifier si cela fonctionne pour vous en cliquant sur le lien de l'assemblée. Si une fenêtre de zoom vous indiquant que « l’AGA de la FFANE est prévue le 15 juin à 18 h 30 » apparaît, vous pouvez y aller. Pendant que vous y êtes, vous pouvez également vérifier vos connexions audio et vidéo.  Connectez-vous tôt ! Nous serons là au moins 30 minutes à l'avance, et nous pouvons vous aider à résoudre les problèmes techniques que vous pourriez rencontrer avant de commencer. Vous arriverez dans la salle d'attente, qui nous sert en quelque sorte de bureau d'inscription.  N’hésitez pas à demander une pratique test à notre équipe ! Nous sommes là pour vous aider  et faire en sorte que vous passiez un bon moment pendant notre AGA.  </vt:lpstr>
      <vt:lpstr>Des questions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AGA VIRTUELLE</dc:title>
  <dc:creator>Claire Gabriot</dc:creator>
  <cp:lastModifiedBy>ffane_colla</cp:lastModifiedBy>
  <cp:revision>24</cp:revision>
  <dcterms:created xsi:type="dcterms:W3CDTF">2020-10-05T21:32:18Z</dcterms:created>
  <dcterms:modified xsi:type="dcterms:W3CDTF">2023-06-02T13:18:18Z</dcterms:modified>
</cp:coreProperties>
</file>